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Overpass Black"/>
      <p:bold r:id="rId18"/>
      <p:boldItalic r:id="rId19"/>
    </p:embeddedFont>
    <p:embeddedFont>
      <p:font typeface="Fira Sans Extra Condensed Medium"/>
      <p:regular r:id="rId20"/>
      <p:bold r:id="rId21"/>
      <p:italic r:id="rId22"/>
      <p:boldItalic r:id="rId23"/>
    </p:embeddedFont>
    <p:embeddedFont>
      <p:font typeface="Open Sans SemiBold"/>
      <p:regular r:id="rId24"/>
      <p:bold r:id="rId25"/>
      <p:italic r:id="rId26"/>
      <p:boldItalic r:id="rId27"/>
    </p:embeddedFont>
    <p:embeddedFont>
      <p:font typeface="Josefin Sans"/>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regular.fntdata"/><Relationship Id="rId22" Type="http://schemas.openxmlformats.org/officeDocument/2006/relationships/font" Target="fonts/FiraSansExtraCondensedMedium-italic.fntdata"/><Relationship Id="rId21" Type="http://schemas.openxmlformats.org/officeDocument/2006/relationships/font" Target="fonts/FiraSansExtraCondensedMedium-bold.fntdata"/><Relationship Id="rId24" Type="http://schemas.openxmlformats.org/officeDocument/2006/relationships/font" Target="fonts/OpenSansSemiBold-regular.fntdata"/><Relationship Id="rId23" Type="http://schemas.openxmlformats.org/officeDocument/2006/relationships/font" Target="fonts/FiraSansExtraCondensed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SemiBold-italic.fntdata"/><Relationship Id="rId25" Type="http://schemas.openxmlformats.org/officeDocument/2006/relationships/font" Target="fonts/OpenSansSemiBold-bold.fntdata"/><Relationship Id="rId28" Type="http://schemas.openxmlformats.org/officeDocument/2006/relationships/font" Target="fonts/JosefinSans-regular.fntdata"/><Relationship Id="rId27" Type="http://schemas.openxmlformats.org/officeDocument/2006/relationships/font" Target="fonts/OpenSansSemiBold-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Josefin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JosefinSans-boldItalic.fntdata"/><Relationship Id="rId30" Type="http://schemas.openxmlformats.org/officeDocument/2006/relationships/font" Target="fonts/JosefinSans-italic.fntdata"/><Relationship Id="rId11" Type="http://schemas.openxmlformats.org/officeDocument/2006/relationships/slide" Target="slides/slide7.xml"/><Relationship Id="rId33" Type="http://schemas.openxmlformats.org/officeDocument/2006/relationships/font" Target="fonts/OpenSans-bold.fntdata"/><Relationship Id="rId10" Type="http://schemas.openxmlformats.org/officeDocument/2006/relationships/slide" Target="slides/slide6.xml"/><Relationship Id="rId32" Type="http://schemas.openxmlformats.org/officeDocument/2006/relationships/font" Target="fonts/OpenSans-regular.fntdata"/><Relationship Id="rId13" Type="http://schemas.openxmlformats.org/officeDocument/2006/relationships/slide" Target="slides/slide9.xml"/><Relationship Id="rId35" Type="http://schemas.openxmlformats.org/officeDocument/2006/relationships/font" Target="fonts/OpenSans-boldItalic.fntdata"/><Relationship Id="rId12" Type="http://schemas.openxmlformats.org/officeDocument/2006/relationships/slide" Target="slides/slide8.xml"/><Relationship Id="rId34" Type="http://schemas.openxmlformats.org/officeDocument/2006/relationships/font" Target="fonts/Open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OverpassBlack-boldItalic.fntdata"/><Relationship Id="rId18" Type="http://schemas.openxmlformats.org/officeDocument/2006/relationships/font" Target="fonts/OverpassBlack-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g1e327060c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9" name="Google Shape;2199;g1e327060c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ga7274a1822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a7274a1822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a8768f9383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a8768f938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a7274a1822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a7274a1822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a7274a1822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a7274a1822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a7274a182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a7274a182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6" name="Shape 2156"/>
        <p:cNvGrpSpPr/>
        <p:nvPr/>
      </p:nvGrpSpPr>
      <p:grpSpPr>
        <a:xfrm>
          <a:off x="0" y="0"/>
          <a:ext cx="0" cy="0"/>
          <a:chOff x="0" y="0"/>
          <a:chExt cx="0" cy="0"/>
        </a:xfrm>
      </p:grpSpPr>
      <p:sp>
        <p:nvSpPr>
          <p:cNvPr id="2157" name="Google Shape;2157;ga7274a1822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8" name="Google Shape;2158;ga7274a1822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a7274a1822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a7274a1822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a7274a1822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a7274a1822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a7274a182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a7274a182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1e3252c82a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1e3252c82a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1e3252c82a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1e3252c82a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2.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2.pn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25.png"/><Relationship Id="rId5" Type="http://schemas.openxmlformats.org/officeDocument/2006/relationships/image" Target="../media/image4.png"/><Relationship Id="rId6" Type="http://schemas.openxmlformats.org/officeDocument/2006/relationships/image" Target="../media/image8.png"/><Relationship Id="rId7"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2.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2.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hyperlink" Target="https://slidesgo.com/" TargetMode="External"/><Relationship Id="rId6" Type="http://schemas.openxmlformats.org/officeDocument/2006/relationships/hyperlink" Target="https://www.flaticon.com/" TargetMode="External"/><Relationship Id="rId7"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2.pn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5.png"/><Relationship Id="rId6"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426500" y="1130675"/>
            <a:ext cx="62910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mt="66000"/>
          </a:blip>
          <a:stretch>
            <a:fillRect/>
          </a:stretch>
        </p:blipFill>
        <p:spPr>
          <a:xfrm flipH="1" rot="1326165">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flipH="1" rot="5400000">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flipH="1" rot="1326165">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0800000">
            <a:off x="4793599" y="4568874"/>
            <a:ext cx="2265082" cy="21658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4"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flipH="1" rot="8456486">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flipH="1" rot="-580980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590" name="Google Shape;590;p11"/>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1"/>
          <p:cNvSpPr/>
          <p:nvPr/>
        </p:nvSpPr>
        <p:spPr>
          <a:xfrm rot="3011561">
            <a:off x="7155837" y="485431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rot="-9900083">
            <a:off x="-1242749" y="2125430"/>
            <a:ext cx="3386946" cy="5315794"/>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66" name="Shape 66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67"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flipH="1" rot="-1538275">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flipH="1" rot="-7120613">
            <a:off x="5305666" y="-1758350"/>
            <a:ext cx="2894876" cy="2593327"/>
          </a:xfrm>
          <a:prstGeom prst="rect">
            <a:avLst/>
          </a:prstGeom>
          <a:noFill/>
          <a:ln>
            <a:noFill/>
          </a:ln>
        </p:spPr>
      </p:pic>
      <p:sp>
        <p:nvSpPr>
          <p:cNvPr id="708" name="Google Shape;708;p13"/>
          <p:cNvSpPr txBox="1"/>
          <p:nvPr>
            <p:ph hasCustomPrompt="1" type="title"/>
          </p:nvPr>
        </p:nvSpPr>
        <p:spPr>
          <a:xfrm>
            <a:off x="3170031"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p:nvPr>
            <p:ph hasCustomPrompt="1" idx="2" type="title"/>
          </p:nvPr>
        </p:nvSpPr>
        <p:spPr>
          <a:xfrm>
            <a:off x="5686543" y="34174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p:nvPr>
            <p:ph hasCustomPrompt="1" idx="3" type="title"/>
          </p:nvPr>
        </p:nvSpPr>
        <p:spPr>
          <a:xfrm>
            <a:off x="5697526"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p:nvPr>
            <p:ph hasCustomPrompt="1" idx="4" type="title"/>
          </p:nvPr>
        </p:nvSpPr>
        <p:spPr>
          <a:xfrm>
            <a:off x="637282" y="3444201"/>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p:nvPr>
            <p:ph hasCustomPrompt="1" idx="5" type="title"/>
          </p:nvPr>
        </p:nvSpPr>
        <p:spPr>
          <a:xfrm>
            <a:off x="637282"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p:nvPr>
            <p:ph hasCustomPrompt="1" idx="6" type="title"/>
          </p:nvPr>
        </p:nvSpPr>
        <p:spPr>
          <a:xfrm>
            <a:off x="3170031" y="1667000"/>
            <a:ext cx="1036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25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p:nvPr>
            <p:ph idx="7" type="ctrTitle"/>
          </p:nvPr>
        </p:nvSpPr>
        <p:spPr>
          <a:xfrm>
            <a:off x="416024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5" name="Google Shape;715;p13"/>
          <p:cNvSpPr txBox="1"/>
          <p:nvPr>
            <p:ph idx="1" type="subTitle"/>
          </p:nvPr>
        </p:nvSpPr>
        <p:spPr>
          <a:xfrm>
            <a:off x="4160247"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8" type="ctrTitle"/>
          </p:nvPr>
        </p:nvSpPr>
        <p:spPr>
          <a:xfrm>
            <a:off x="6688381"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7" name="Google Shape;717;p13"/>
          <p:cNvSpPr txBox="1"/>
          <p:nvPr>
            <p:ph idx="9" type="subTitle"/>
          </p:nvPr>
        </p:nvSpPr>
        <p:spPr>
          <a:xfrm>
            <a:off x="6688378"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8" name="Google Shape;71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9" name="Google Shape;719;p13"/>
          <p:cNvSpPr txBox="1"/>
          <p:nvPr>
            <p:ph idx="13" type="ctrTitle"/>
          </p:nvPr>
        </p:nvSpPr>
        <p:spPr>
          <a:xfrm>
            <a:off x="6688650"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0" name="Google Shape;720;p13"/>
          <p:cNvSpPr txBox="1"/>
          <p:nvPr>
            <p:ph idx="14" type="subTitle"/>
          </p:nvPr>
        </p:nvSpPr>
        <p:spPr>
          <a:xfrm>
            <a:off x="6688665"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1" name="Google Shape;721;p13"/>
          <p:cNvSpPr txBox="1"/>
          <p:nvPr>
            <p:ph idx="15" type="ctrTitle"/>
          </p:nvPr>
        </p:nvSpPr>
        <p:spPr>
          <a:xfrm>
            <a:off x="1622668" y="326740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2" name="Google Shape;722;p13"/>
          <p:cNvSpPr txBox="1"/>
          <p:nvPr>
            <p:ph idx="16" type="subTitle"/>
          </p:nvPr>
        </p:nvSpPr>
        <p:spPr>
          <a:xfrm>
            <a:off x="1622669" y="3572896"/>
            <a:ext cx="1821000" cy="81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3" name="Google Shape;723;p13"/>
          <p:cNvSpPr txBox="1"/>
          <p:nvPr>
            <p:ph idx="17" type="ctrTitle"/>
          </p:nvPr>
        </p:nvSpPr>
        <p:spPr>
          <a:xfrm>
            <a:off x="1622668"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4" name="Google Shape;724;p13"/>
          <p:cNvSpPr txBox="1"/>
          <p:nvPr>
            <p:ph idx="18" type="subTitle"/>
          </p:nvPr>
        </p:nvSpPr>
        <p:spPr>
          <a:xfrm>
            <a:off x="1622669"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5" name="Google Shape;725;p13"/>
          <p:cNvSpPr txBox="1"/>
          <p:nvPr>
            <p:ph idx="19" type="ctrTitle"/>
          </p:nvPr>
        </p:nvSpPr>
        <p:spPr>
          <a:xfrm>
            <a:off x="4160243" y="1490050"/>
            <a:ext cx="1821000" cy="4500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26" name="Google Shape;726;p13"/>
          <p:cNvSpPr txBox="1"/>
          <p:nvPr>
            <p:ph idx="20" type="subTitle"/>
          </p:nvPr>
        </p:nvSpPr>
        <p:spPr>
          <a:xfrm>
            <a:off x="4160258" y="1791550"/>
            <a:ext cx="1821000" cy="79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7" name="Google Shape;727;p13"/>
          <p:cNvSpPr txBox="1"/>
          <p:nvPr>
            <p:ph idx="21" type="ctrTitle"/>
          </p:nvPr>
        </p:nvSpPr>
        <p:spPr>
          <a:xfrm>
            <a:off x="720000" y="342524"/>
            <a:ext cx="77040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28"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66" name="Google Shape;766;p1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770"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flipH="1" rot="8456486">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8" name="Google Shape;808;p15"/>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5"/>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5"/>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5"/>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5"/>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5"/>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5"/>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6" name="Google Shape;846;p15"/>
          <p:cNvSpPr/>
          <p:nvPr/>
        </p:nvSpPr>
        <p:spPr>
          <a:xfrm rot="3011561">
            <a:off x="8384437" y="-796490"/>
            <a:ext cx="1345837" cy="128686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848"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86" name="Google Shape;886;p16"/>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6"/>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6"/>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6"/>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6"/>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16"/>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925" name="Google Shape;925;p16"/>
          <p:cNvSpPr/>
          <p:nvPr/>
        </p:nvSpPr>
        <p:spPr>
          <a:xfrm flipH="1" rot="231922">
            <a:off x="7469257" y="-645373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926"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4" name="Google Shape;964;p1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sp>
        <p:nvSpPr>
          <p:cNvPr id="965" name="Google Shape;965;p1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6"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flipH="1" rot="10800000">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p:nvPr>
            <p:ph type="title"/>
          </p:nvPr>
        </p:nvSpPr>
        <p:spPr>
          <a:xfrm>
            <a:off x="2290050" y="3076083"/>
            <a:ext cx="45639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5" name="Google Shape;975;p18"/>
          <p:cNvSpPr txBox="1"/>
          <p:nvPr>
            <p:ph idx="1" type="subTitle"/>
          </p:nvPr>
        </p:nvSpPr>
        <p:spPr>
          <a:xfrm>
            <a:off x="1605150" y="1547033"/>
            <a:ext cx="5933700" cy="18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18"/>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013"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19"/>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19"/>
          <p:cNvSpPr txBox="1"/>
          <p:nvPr>
            <p:ph type="title"/>
          </p:nvPr>
        </p:nvSpPr>
        <p:spPr>
          <a:xfrm>
            <a:off x="7200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1" name="Google Shape;1091;p19"/>
          <p:cNvSpPr txBox="1"/>
          <p:nvPr>
            <p:ph idx="1" type="subTitle"/>
          </p:nvPr>
        </p:nvSpPr>
        <p:spPr>
          <a:xfrm>
            <a:off x="7200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2" name="Google Shape;1092;p19"/>
          <p:cNvSpPr txBox="1"/>
          <p:nvPr>
            <p:ph idx="2" type="title"/>
          </p:nvPr>
        </p:nvSpPr>
        <p:spPr>
          <a:xfrm>
            <a:off x="3403800" y="2586216"/>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3" name="Google Shape;1093;p19"/>
          <p:cNvSpPr txBox="1"/>
          <p:nvPr>
            <p:ph idx="3" type="subTitle"/>
          </p:nvPr>
        </p:nvSpPr>
        <p:spPr>
          <a:xfrm>
            <a:off x="34038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4" name="Google Shape;1094;p19"/>
          <p:cNvSpPr txBox="1"/>
          <p:nvPr>
            <p:ph idx="4" type="title"/>
          </p:nvPr>
        </p:nvSpPr>
        <p:spPr>
          <a:xfrm>
            <a:off x="6100400" y="2586209"/>
            <a:ext cx="2336400" cy="892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5" name="Google Shape;1095;p19"/>
          <p:cNvSpPr txBox="1"/>
          <p:nvPr>
            <p:ph idx="5" type="subTitle"/>
          </p:nvPr>
        </p:nvSpPr>
        <p:spPr>
          <a:xfrm>
            <a:off x="6100400" y="3321129"/>
            <a:ext cx="2336400" cy="892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96" name="Google Shape;1096;p19"/>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97" name="Shape 1097"/>
        <p:cNvGrpSpPr/>
        <p:nvPr/>
      </p:nvGrpSpPr>
      <p:grpSpPr>
        <a:xfrm>
          <a:off x="0" y="0"/>
          <a:ext cx="0" cy="0"/>
          <a:chOff x="0" y="0"/>
          <a:chExt cx="0" cy="0"/>
        </a:xfrm>
      </p:grpSpPr>
      <p:sp>
        <p:nvSpPr>
          <p:cNvPr id="1098" name="Google Shape;1098;p20"/>
          <p:cNvSpPr txBox="1"/>
          <p:nvPr>
            <p:ph type="title"/>
          </p:nvPr>
        </p:nvSpPr>
        <p:spPr>
          <a:xfrm>
            <a:off x="1224826" y="143546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99" name="Google Shape;1099;p20"/>
          <p:cNvSpPr txBox="1"/>
          <p:nvPr>
            <p:ph idx="1" type="subTitle"/>
          </p:nvPr>
        </p:nvSpPr>
        <p:spPr>
          <a:xfrm>
            <a:off x="1224829" y="1914654"/>
            <a:ext cx="2127000" cy="912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0" name="Google Shape;1100;p20"/>
          <p:cNvSpPr txBox="1"/>
          <p:nvPr>
            <p:ph idx="2" type="title"/>
          </p:nvPr>
        </p:nvSpPr>
        <p:spPr>
          <a:xfrm>
            <a:off x="5826912" y="143546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1" name="Google Shape;1101;p20"/>
          <p:cNvSpPr txBox="1"/>
          <p:nvPr>
            <p:ph idx="3" type="subTitle"/>
          </p:nvPr>
        </p:nvSpPr>
        <p:spPr>
          <a:xfrm>
            <a:off x="5826914" y="1914654"/>
            <a:ext cx="2127000" cy="912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2" name="Google Shape;1102;p20"/>
          <p:cNvSpPr txBox="1"/>
          <p:nvPr>
            <p:ph idx="4" type="title"/>
          </p:nvPr>
        </p:nvSpPr>
        <p:spPr>
          <a:xfrm>
            <a:off x="1224826" y="2945751"/>
            <a:ext cx="21270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3" name="Google Shape;1103;p20"/>
          <p:cNvSpPr txBox="1"/>
          <p:nvPr>
            <p:ph idx="5" type="subTitle"/>
          </p:nvPr>
        </p:nvSpPr>
        <p:spPr>
          <a:xfrm>
            <a:off x="1224829" y="3473670"/>
            <a:ext cx="2127000" cy="8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4" name="Google Shape;1104;p20"/>
          <p:cNvSpPr txBox="1"/>
          <p:nvPr>
            <p:ph idx="6" type="title"/>
          </p:nvPr>
        </p:nvSpPr>
        <p:spPr>
          <a:xfrm>
            <a:off x="5826864" y="2945751"/>
            <a:ext cx="21270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05" name="Google Shape;1105;p20"/>
          <p:cNvSpPr txBox="1"/>
          <p:nvPr>
            <p:ph idx="7" type="subTitle"/>
          </p:nvPr>
        </p:nvSpPr>
        <p:spPr>
          <a:xfrm>
            <a:off x="5826914" y="3473670"/>
            <a:ext cx="2127000" cy="841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06" name="Google Shape;1106;p20"/>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43" name="Google Shape;1143;p20"/>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20"/>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182" name="Google Shape;1182;p20"/>
          <p:cNvSpPr/>
          <p:nvPr/>
        </p:nvSpPr>
        <p:spPr>
          <a:xfrm rot="3176794">
            <a:off x="7710596" y="4065984"/>
            <a:ext cx="2264986" cy="2165743"/>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3"/>
          <p:cNvSpPr txBox="1"/>
          <p:nvPr>
            <p:ph idx="1" type="subTitle"/>
          </p:nvPr>
        </p:nvSpPr>
        <p:spPr>
          <a:xfrm>
            <a:off x="2646000" y="3114137"/>
            <a:ext cx="3852000" cy="86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3"/>
          <p:cNvSpPr txBox="1"/>
          <p:nvPr>
            <p:ph type="ctrTitle"/>
          </p:nvPr>
        </p:nvSpPr>
        <p:spPr>
          <a:xfrm>
            <a:off x="2646000" y="2594236"/>
            <a:ext cx="3852000" cy="79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solidFill>
                  <a:srgbClr val="1C4587"/>
                </a:solidFill>
              </a:defRPr>
            </a:lvl1pPr>
            <a:lvl2pPr lvl="1" rtl="0" algn="ctr">
              <a:spcBef>
                <a:spcPts val="0"/>
              </a:spcBef>
              <a:spcAft>
                <a:spcPts val="0"/>
              </a:spcAft>
              <a:buClr>
                <a:srgbClr val="3C78D8"/>
              </a:buClr>
              <a:buSzPts val="800"/>
              <a:buNone/>
              <a:defRPr sz="800">
                <a:solidFill>
                  <a:srgbClr val="3C78D8"/>
                </a:solidFill>
              </a:defRPr>
            </a:lvl2pPr>
            <a:lvl3pPr lvl="2" rtl="0" algn="ctr">
              <a:spcBef>
                <a:spcPts val="0"/>
              </a:spcBef>
              <a:spcAft>
                <a:spcPts val="0"/>
              </a:spcAft>
              <a:buClr>
                <a:srgbClr val="3C78D8"/>
              </a:buClr>
              <a:buSzPts val="800"/>
              <a:buNone/>
              <a:defRPr sz="800">
                <a:solidFill>
                  <a:srgbClr val="3C78D8"/>
                </a:solidFill>
              </a:defRPr>
            </a:lvl3pPr>
            <a:lvl4pPr lvl="3" rtl="0" algn="ctr">
              <a:spcBef>
                <a:spcPts val="0"/>
              </a:spcBef>
              <a:spcAft>
                <a:spcPts val="0"/>
              </a:spcAft>
              <a:buClr>
                <a:srgbClr val="3C78D8"/>
              </a:buClr>
              <a:buSzPts val="800"/>
              <a:buNone/>
              <a:defRPr sz="800">
                <a:solidFill>
                  <a:srgbClr val="3C78D8"/>
                </a:solidFill>
              </a:defRPr>
            </a:lvl4pPr>
            <a:lvl5pPr lvl="4" rtl="0" algn="ctr">
              <a:spcBef>
                <a:spcPts val="0"/>
              </a:spcBef>
              <a:spcAft>
                <a:spcPts val="0"/>
              </a:spcAft>
              <a:buClr>
                <a:srgbClr val="3C78D8"/>
              </a:buClr>
              <a:buSzPts val="800"/>
              <a:buNone/>
              <a:defRPr sz="800">
                <a:solidFill>
                  <a:srgbClr val="3C78D8"/>
                </a:solidFill>
              </a:defRPr>
            </a:lvl5pPr>
            <a:lvl6pPr lvl="5" rtl="0" algn="ctr">
              <a:spcBef>
                <a:spcPts val="0"/>
              </a:spcBef>
              <a:spcAft>
                <a:spcPts val="0"/>
              </a:spcAft>
              <a:buClr>
                <a:srgbClr val="3C78D8"/>
              </a:buClr>
              <a:buSzPts val="800"/>
              <a:buNone/>
              <a:defRPr sz="800">
                <a:solidFill>
                  <a:srgbClr val="3C78D8"/>
                </a:solidFill>
              </a:defRPr>
            </a:lvl6pPr>
            <a:lvl7pPr lvl="6" rtl="0" algn="ctr">
              <a:spcBef>
                <a:spcPts val="0"/>
              </a:spcBef>
              <a:spcAft>
                <a:spcPts val="0"/>
              </a:spcAft>
              <a:buClr>
                <a:srgbClr val="3C78D8"/>
              </a:buClr>
              <a:buSzPts val="800"/>
              <a:buNone/>
              <a:defRPr sz="800">
                <a:solidFill>
                  <a:srgbClr val="3C78D8"/>
                </a:solidFill>
              </a:defRPr>
            </a:lvl7pPr>
            <a:lvl8pPr lvl="7" rtl="0" algn="ctr">
              <a:spcBef>
                <a:spcPts val="0"/>
              </a:spcBef>
              <a:spcAft>
                <a:spcPts val="0"/>
              </a:spcAft>
              <a:buClr>
                <a:srgbClr val="3C78D8"/>
              </a:buClr>
              <a:buSzPts val="800"/>
              <a:buNone/>
              <a:defRPr sz="800">
                <a:solidFill>
                  <a:srgbClr val="3C78D8"/>
                </a:solidFill>
              </a:defRPr>
            </a:lvl8pPr>
            <a:lvl9pPr lvl="8" rtl="0" algn="ctr">
              <a:spcBef>
                <a:spcPts val="0"/>
              </a:spcBef>
              <a:spcAft>
                <a:spcPts val="0"/>
              </a:spcAft>
              <a:buClr>
                <a:srgbClr val="3C78D8"/>
              </a:buClr>
              <a:buSzPts val="800"/>
              <a:buNone/>
              <a:defRPr sz="800">
                <a:solidFill>
                  <a:srgbClr val="3C78D8"/>
                </a:solidFill>
              </a:defRPr>
            </a:lvl9pPr>
          </a:lstStyle>
          <a:p/>
        </p:txBody>
      </p:sp>
      <p:sp>
        <p:nvSpPr>
          <p:cNvPr id="167" name="Google Shape;167;p3"/>
          <p:cNvSpPr txBox="1"/>
          <p:nvPr>
            <p:ph hasCustomPrompt="1" idx="2" type="title"/>
          </p:nvPr>
        </p:nvSpPr>
        <p:spPr>
          <a:xfrm>
            <a:off x="2646000" y="894175"/>
            <a:ext cx="3852000" cy="2031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sz="15000">
                <a:solidFill>
                  <a:srgbClr val="1C4587"/>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183" name="Shape 1183"/>
        <p:cNvGrpSpPr/>
        <p:nvPr/>
      </p:nvGrpSpPr>
      <p:grpSpPr>
        <a:xfrm>
          <a:off x="0" y="0"/>
          <a:ext cx="0" cy="0"/>
          <a:chOff x="0" y="0"/>
          <a:chExt cx="0" cy="0"/>
        </a:xfrm>
      </p:grpSpPr>
      <p:sp>
        <p:nvSpPr>
          <p:cNvPr id="1184" name="Google Shape;1184;p21"/>
          <p:cNvSpPr txBox="1"/>
          <p:nvPr>
            <p:ph type="title"/>
          </p:nvPr>
        </p:nvSpPr>
        <p:spPr>
          <a:xfrm>
            <a:off x="1698617" y="1400049"/>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5" name="Google Shape;1185;p21"/>
          <p:cNvSpPr txBox="1"/>
          <p:nvPr>
            <p:ph idx="1" type="subTitle"/>
          </p:nvPr>
        </p:nvSpPr>
        <p:spPr>
          <a:xfrm>
            <a:off x="1698617" y="2015470"/>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6" name="Google Shape;1186;p21"/>
          <p:cNvSpPr txBox="1"/>
          <p:nvPr>
            <p:ph idx="2" type="title"/>
          </p:nvPr>
        </p:nvSpPr>
        <p:spPr>
          <a:xfrm flipH="1">
            <a:off x="4593236" y="1400049"/>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7" name="Google Shape;1187;p21"/>
          <p:cNvSpPr txBox="1"/>
          <p:nvPr>
            <p:ph idx="3" type="subTitle"/>
          </p:nvPr>
        </p:nvSpPr>
        <p:spPr>
          <a:xfrm>
            <a:off x="4593236" y="2015470"/>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8" name="Google Shape;1188;p21"/>
          <p:cNvSpPr txBox="1"/>
          <p:nvPr>
            <p:ph idx="4" type="title"/>
          </p:nvPr>
        </p:nvSpPr>
        <p:spPr>
          <a:xfrm>
            <a:off x="1698617" y="3004407"/>
            <a:ext cx="2867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9" name="Google Shape;1189;p21"/>
          <p:cNvSpPr txBox="1"/>
          <p:nvPr>
            <p:ph idx="5" type="subTitle"/>
          </p:nvPr>
        </p:nvSpPr>
        <p:spPr>
          <a:xfrm>
            <a:off x="1698617" y="3619626"/>
            <a:ext cx="2867100" cy="91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0" name="Google Shape;1190;p21"/>
          <p:cNvSpPr txBox="1"/>
          <p:nvPr>
            <p:ph idx="6" type="title"/>
          </p:nvPr>
        </p:nvSpPr>
        <p:spPr>
          <a:xfrm flipH="1">
            <a:off x="4593236" y="3004407"/>
            <a:ext cx="28671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91" name="Google Shape;1191;p21"/>
          <p:cNvSpPr txBox="1"/>
          <p:nvPr>
            <p:ph idx="7" type="subTitle"/>
          </p:nvPr>
        </p:nvSpPr>
        <p:spPr>
          <a:xfrm>
            <a:off x="4593236" y="3619626"/>
            <a:ext cx="2867100" cy="91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flipH="1" rot="9368145">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p:nvPr>
            <p:ph idx="8"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269" name="Google Shape;1269;p21"/>
          <p:cNvSpPr/>
          <p:nvPr/>
        </p:nvSpPr>
        <p:spPr>
          <a:xfrm rot="-7373435">
            <a:off x="-1518218" y="3027895"/>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BLANK_1_1_1_2_1_1">
    <p:spTree>
      <p:nvGrpSpPr>
        <p:cNvPr id="1270"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flipH="1" rot="-2343514">
            <a:off x="-1156226" y="-1467160"/>
            <a:ext cx="3297389" cy="2276638"/>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grpSp>
        <p:nvGrpSpPr>
          <p:cNvPr id="1273" name="Google Shape;1273;p22"/>
          <p:cNvGrpSpPr/>
          <p:nvPr/>
        </p:nvGrpSpPr>
        <p:grpSpPr>
          <a:xfrm rot="-8099954">
            <a:off x="25750" y="-768875"/>
            <a:ext cx="1344367" cy="1995327"/>
            <a:chOff x="272875" y="1527563"/>
            <a:chExt cx="255950" cy="455000"/>
          </a:xfrm>
        </p:grpSpPr>
        <p:sp>
          <p:nvSpPr>
            <p:cNvPr id="1274" name="Google Shape;1274;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9" name="Google Shape;1309;p22"/>
          <p:cNvPicPr preferRelativeResize="0"/>
          <p:nvPr/>
        </p:nvPicPr>
        <p:blipFill>
          <a:blip r:embed="rId3">
            <a:alphaModFix amt="74000"/>
          </a:blip>
          <a:stretch>
            <a:fillRect/>
          </a:stretch>
        </p:blipFill>
        <p:spPr>
          <a:xfrm flipH="1" rot="-6814727">
            <a:off x="7454267" y="-1182806"/>
            <a:ext cx="2894871" cy="2593322"/>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311" name="Google Shape;1311;p22"/>
          <p:cNvGrpSpPr/>
          <p:nvPr/>
        </p:nvGrpSpPr>
        <p:grpSpPr>
          <a:xfrm rot="3618644">
            <a:off x="7686877" y="3841497"/>
            <a:ext cx="1344356" cy="2469645"/>
            <a:chOff x="272875" y="1419395"/>
            <a:chExt cx="255950" cy="563168"/>
          </a:xfrm>
        </p:grpSpPr>
        <p:sp>
          <p:nvSpPr>
            <p:cNvPr id="1312" name="Google Shape;1312;p2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2"/>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2"/>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2"/>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2"/>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2"/>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2"/>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22"/>
          <p:cNvSpPr txBox="1"/>
          <p:nvPr>
            <p:ph type="title"/>
          </p:nvPr>
        </p:nvSpPr>
        <p:spPr>
          <a:xfrm>
            <a:off x="730325"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48" name="Google Shape;1348;p22"/>
          <p:cNvSpPr txBox="1"/>
          <p:nvPr>
            <p:ph idx="1" type="subTitle"/>
          </p:nvPr>
        </p:nvSpPr>
        <p:spPr>
          <a:xfrm>
            <a:off x="730325"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49" name="Google Shape;1349;p22"/>
          <p:cNvSpPr txBox="1"/>
          <p:nvPr>
            <p:ph idx="2" type="title"/>
          </p:nvPr>
        </p:nvSpPr>
        <p:spPr>
          <a:xfrm>
            <a:off x="3405326"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0" name="Google Shape;1350;p22"/>
          <p:cNvSpPr txBox="1"/>
          <p:nvPr>
            <p:ph idx="3" type="subTitle"/>
          </p:nvPr>
        </p:nvSpPr>
        <p:spPr>
          <a:xfrm>
            <a:off x="3405326"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1" name="Google Shape;1351;p22"/>
          <p:cNvSpPr txBox="1"/>
          <p:nvPr>
            <p:ph idx="4" type="title"/>
          </p:nvPr>
        </p:nvSpPr>
        <p:spPr>
          <a:xfrm>
            <a:off x="6076283" y="3530302"/>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2" name="Google Shape;1352;p22"/>
          <p:cNvSpPr txBox="1"/>
          <p:nvPr>
            <p:ph idx="5" type="subTitle"/>
          </p:nvPr>
        </p:nvSpPr>
        <p:spPr>
          <a:xfrm>
            <a:off x="6076283" y="3915850"/>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3" name="Google Shape;1353;p22"/>
          <p:cNvSpPr txBox="1"/>
          <p:nvPr>
            <p:ph idx="6"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354" name="Google Shape;1354;p22"/>
          <p:cNvSpPr txBox="1"/>
          <p:nvPr>
            <p:ph idx="7" type="title"/>
          </p:nvPr>
        </p:nvSpPr>
        <p:spPr>
          <a:xfrm>
            <a:off x="730325"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5" name="Google Shape;1355;p22"/>
          <p:cNvSpPr txBox="1"/>
          <p:nvPr>
            <p:ph idx="8" type="subTitle"/>
          </p:nvPr>
        </p:nvSpPr>
        <p:spPr>
          <a:xfrm>
            <a:off x="730325"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6" name="Google Shape;1356;p22"/>
          <p:cNvSpPr txBox="1"/>
          <p:nvPr>
            <p:ph idx="9" type="title"/>
          </p:nvPr>
        </p:nvSpPr>
        <p:spPr>
          <a:xfrm>
            <a:off x="3405326"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7" name="Google Shape;1357;p22"/>
          <p:cNvSpPr txBox="1"/>
          <p:nvPr>
            <p:ph idx="13" type="subTitle"/>
          </p:nvPr>
        </p:nvSpPr>
        <p:spPr>
          <a:xfrm>
            <a:off x="3405326"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8" name="Google Shape;1358;p22"/>
          <p:cNvSpPr txBox="1"/>
          <p:nvPr>
            <p:ph idx="14" type="title"/>
          </p:nvPr>
        </p:nvSpPr>
        <p:spPr>
          <a:xfrm>
            <a:off x="6076283" y="1813595"/>
            <a:ext cx="2336400" cy="46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18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59" name="Google Shape;1359;p22"/>
          <p:cNvSpPr txBox="1"/>
          <p:nvPr>
            <p:ph idx="15" type="subTitle"/>
          </p:nvPr>
        </p:nvSpPr>
        <p:spPr>
          <a:xfrm>
            <a:off x="6076283" y="2195913"/>
            <a:ext cx="2336400" cy="76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1_1">
    <p:spTree>
      <p:nvGrpSpPr>
        <p:cNvPr id="1360"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362" name="Google Shape;1362;p23"/>
          <p:cNvGrpSpPr/>
          <p:nvPr/>
        </p:nvGrpSpPr>
        <p:grpSpPr>
          <a:xfrm rot="-8099954">
            <a:off x="-459577" y="-1021623"/>
            <a:ext cx="1344367" cy="1995327"/>
            <a:chOff x="272875" y="1527563"/>
            <a:chExt cx="255950" cy="455000"/>
          </a:xfrm>
        </p:grpSpPr>
        <p:sp>
          <p:nvSpPr>
            <p:cNvPr id="1363" name="Google Shape;1363;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8" name="Google Shape;1398;p23"/>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400" name="Google Shape;1400;p23"/>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401" name="Google Shape;1401;p23"/>
          <p:cNvSpPr/>
          <p:nvPr/>
        </p:nvSpPr>
        <p:spPr>
          <a:xfrm flipH="1" rot="231922">
            <a:off x="7473457" y="-6437207"/>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2" name="Google Shape;1402;p23"/>
          <p:cNvPicPr preferRelativeResize="0"/>
          <p:nvPr/>
        </p:nvPicPr>
        <p:blipFill>
          <a:blip r:embed="rId2">
            <a:alphaModFix amt="66000"/>
          </a:blip>
          <a:stretch>
            <a:fillRect/>
          </a:stretch>
        </p:blipFill>
        <p:spPr>
          <a:xfrm flipH="1" rot="-2343514">
            <a:off x="7272347" y="3430567"/>
            <a:ext cx="3297389" cy="2276638"/>
          </a:xfrm>
          <a:prstGeom prst="rect">
            <a:avLst/>
          </a:prstGeom>
          <a:noFill/>
          <a:ln>
            <a:noFill/>
          </a:ln>
        </p:spPr>
      </p:pic>
      <p:grpSp>
        <p:nvGrpSpPr>
          <p:cNvPr id="1403" name="Google Shape;1403;p23"/>
          <p:cNvGrpSpPr/>
          <p:nvPr/>
        </p:nvGrpSpPr>
        <p:grpSpPr>
          <a:xfrm rot="-8099954">
            <a:off x="8454323" y="4128852"/>
            <a:ext cx="1344367" cy="1995327"/>
            <a:chOff x="272875" y="1527563"/>
            <a:chExt cx="255950" cy="455000"/>
          </a:xfrm>
        </p:grpSpPr>
        <p:sp>
          <p:nvSpPr>
            <p:cNvPr id="1404" name="Google Shape;1404;p2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 and text">
  <p:cSld name="BLANK_1_1_1_1_1_1">
    <p:spTree>
      <p:nvGrpSpPr>
        <p:cNvPr id="1439" name="Shape 1439"/>
        <p:cNvGrpSpPr/>
        <p:nvPr/>
      </p:nvGrpSpPr>
      <p:grpSpPr>
        <a:xfrm>
          <a:off x="0" y="0"/>
          <a:ext cx="0" cy="0"/>
          <a:chOff x="0" y="0"/>
          <a:chExt cx="0" cy="0"/>
        </a:xfrm>
      </p:grpSpPr>
      <p:sp>
        <p:nvSpPr>
          <p:cNvPr id="1440" name="Google Shape;1440;p24"/>
          <p:cNvSpPr txBox="1"/>
          <p:nvPr>
            <p:ph hasCustomPrompt="1" type="title"/>
          </p:nvPr>
        </p:nvSpPr>
        <p:spPr>
          <a:xfrm>
            <a:off x="3040947"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1" name="Google Shape;1441;p24"/>
          <p:cNvSpPr txBox="1"/>
          <p:nvPr>
            <p:ph idx="1" type="subTitle"/>
          </p:nvPr>
        </p:nvSpPr>
        <p:spPr>
          <a:xfrm>
            <a:off x="4570802" y="3295975"/>
            <a:ext cx="191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2" name="Google Shape;1442;p24"/>
          <p:cNvSpPr txBox="1"/>
          <p:nvPr>
            <p:ph hasCustomPrompt="1" idx="2" type="title"/>
          </p:nvPr>
        </p:nvSpPr>
        <p:spPr>
          <a:xfrm>
            <a:off x="4959602" y="1992075"/>
            <a:ext cx="11358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3" name="Google Shape;1443;p24"/>
          <p:cNvSpPr txBox="1"/>
          <p:nvPr>
            <p:ph idx="3" type="subTitle"/>
          </p:nvPr>
        </p:nvSpPr>
        <p:spPr>
          <a:xfrm>
            <a:off x="2645697"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4" name="Google Shape;1444;p24"/>
          <p:cNvSpPr txBox="1"/>
          <p:nvPr>
            <p:ph hasCustomPrompt="1" idx="4" type="title"/>
          </p:nvPr>
        </p:nvSpPr>
        <p:spPr>
          <a:xfrm>
            <a:off x="692645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5" name="Google Shape;1445;p24"/>
          <p:cNvSpPr txBox="1"/>
          <p:nvPr>
            <p:ph idx="5" type="subTitle"/>
          </p:nvPr>
        </p:nvSpPr>
        <p:spPr>
          <a:xfrm>
            <a:off x="6507950" y="3295975"/>
            <a:ext cx="1920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6" name="Google Shape;1446;p24"/>
          <p:cNvSpPr txBox="1"/>
          <p:nvPr>
            <p:ph hasCustomPrompt="1" idx="6" type="title"/>
          </p:nvPr>
        </p:nvSpPr>
        <p:spPr>
          <a:xfrm>
            <a:off x="1146160" y="1992075"/>
            <a:ext cx="1083000" cy="445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5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47" name="Google Shape;1447;p24"/>
          <p:cNvSpPr txBox="1"/>
          <p:nvPr>
            <p:ph idx="7" type="subTitle"/>
          </p:nvPr>
        </p:nvSpPr>
        <p:spPr>
          <a:xfrm>
            <a:off x="724510" y="3295975"/>
            <a:ext cx="19263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atin typeface="Overpass Black"/>
                <a:ea typeface="Overpass Black"/>
                <a:cs typeface="Overpass Black"/>
                <a:sym typeface="Overpass Black"/>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8" name="Google Shape;1448;p24"/>
          <p:cNvSpPr txBox="1"/>
          <p:nvPr>
            <p:ph idx="8" type="subTitle"/>
          </p:nvPr>
        </p:nvSpPr>
        <p:spPr>
          <a:xfrm>
            <a:off x="722260"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9" name="Google Shape;1449;p24"/>
          <p:cNvSpPr txBox="1"/>
          <p:nvPr>
            <p:ph idx="9" type="subTitle"/>
          </p:nvPr>
        </p:nvSpPr>
        <p:spPr>
          <a:xfrm>
            <a:off x="2643447"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0" name="Google Shape;1450;p24"/>
          <p:cNvSpPr txBox="1"/>
          <p:nvPr>
            <p:ph idx="13" type="subTitle"/>
          </p:nvPr>
        </p:nvSpPr>
        <p:spPr>
          <a:xfrm>
            <a:off x="4562102" y="3632696"/>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24"/>
          <p:cNvSpPr txBox="1"/>
          <p:nvPr>
            <p:ph idx="14" type="subTitle"/>
          </p:nvPr>
        </p:nvSpPr>
        <p:spPr>
          <a:xfrm>
            <a:off x="6502550" y="3632700"/>
            <a:ext cx="1930800" cy="80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452" name="Google Shape;1452;p24"/>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9" name="Google Shape;1489;p24"/>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txBox="1"/>
          <p:nvPr>
            <p:ph idx="15"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
    <p:spTree>
      <p:nvGrpSpPr>
        <p:cNvPr id="1493" name="Shape 1493"/>
        <p:cNvGrpSpPr/>
        <p:nvPr/>
      </p:nvGrpSpPr>
      <p:grpSpPr>
        <a:xfrm>
          <a:off x="0" y="0"/>
          <a:ext cx="0" cy="0"/>
          <a:chOff x="0" y="0"/>
          <a:chExt cx="0" cy="0"/>
        </a:xfrm>
      </p:grpSpPr>
      <p:sp>
        <p:nvSpPr>
          <p:cNvPr id="1494" name="Google Shape;1494;p25"/>
          <p:cNvSpPr txBox="1"/>
          <p:nvPr>
            <p:ph idx="1" type="subTitle"/>
          </p:nvPr>
        </p:nvSpPr>
        <p:spPr>
          <a:xfrm>
            <a:off x="671450" y="2555700"/>
            <a:ext cx="3566700" cy="116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495" name="Google Shape;1495;p25"/>
          <p:cNvSpPr txBox="1"/>
          <p:nvPr>
            <p:ph type="ctrTitle"/>
          </p:nvPr>
        </p:nvSpPr>
        <p:spPr>
          <a:xfrm>
            <a:off x="671450" y="1875052"/>
            <a:ext cx="2604300" cy="573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4" name="Google Shape;1534;p25"/>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537" name="Shape 1537"/>
        <p:cNvGrpSpPr/>
        <p:nvPr/>
      </p:nvGrpSpPr>
      <p:grpSpPr>
        <a:xfrm>
          <a:off x="0" y="0"/>
          <a:ext cx="0" cy="0"/>
          <a:chOff x="0" y="0"/>
          <a:chExt cx="0" cy="0"/>
        </a:xfrm>
      </p:grpSpPr>
      <p:sp>
        <p:nvSpPr>
          <p:cNvPr id="1538" name="Google Shape;1538;p26"/>
          <p:cNvSpPr txBox="1"/>
          <p:nvPr>
            <p:ph idx="1" type="subTitle"/>
          </p:nvPr>
        </p:nvSpPr>
        <p:spPr>
          <a:xfrm>
            <a:off x="544025" y="3120381"/>
            <a:ext cx="22860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39" name="Google Shape;1539;p26"/>
          <p:cNvSpPr txBox="1"/>
          <p:nvPr>
            <p:ph idx="2" type="subTitle"/>
          </p:nvPr>
        </p:nvSpPr>
        <p:spPr>
          <a:xfrm>
            <a:off x="544025"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0" name="Google Shape;1540;p26"/>
          <p:cNvSpPr txBox="1"/>
          <p:nvPr>
            <p:ph idx="3" type="subTitle"/>
          </p:nvPr>
        </p:nvSpPr>
        <p:spPr>
          <a:xfrm>
            <a:off x="3147280"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1" name="Google Shape;1541;p26"/>
          <p:cNvSpPr txBox="1"/>
          <p:nvPr>
            <p:ph idx="4" type="subTitle"/>
          </p:nvPr>
        </p:nvSpPr>
        <p:spPr>
          <a:xfrm>
            <a:off x="323803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2" name="Google Shape;1542;p26"/>
          <p:cNvSpPr txBox="1"/>
          <p:nvPr>
            <p:ph idx="5" type="subTitle"/>
          </p:nvPr>
        </p:nvSpPr>
        <p:spPr>
          <a:xfrm>
            <a:off x="5784651" y="3120381"/>
            <a:ext cx="2467500" cy="476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Overpass Black"/>
                <a:ea typeface="Overpass Black"/>
                <a:cs typeface="Overpass Black"/>
                <a:sym typeface="Overpass Black"/>
              </a:defRPr>
            </a:lvl1pPr>
            <a:lvl2pPr lvl="1" rtl="0" algn="ctr">
              <a:lnSpc>
                <a:spcPct val="100000"/>
              </a:lnSpc>
              <a:spcBef>
                <a:spcPts val="0"/>
              </a:spcBef>
              <a:spcAft>
                <a:spcPts val="0"/>
              </a:spcAft>
              <a:buNone/>
              <a:defRPr sz="1600">
                <a:latin typeface="Overpass Black"/>
                <a:ea typeface="Overpass Black"/>
                <a:cs typeface="Overpass Black"/>
                <a:sym typeface="Overpass Black"/>
              </a:defRPr>
            </a:lvl2pPr>
            <a:lvl3pPr lvl="2" rtl="0" algn="ctr">
              <a:lnSpc>
                <a:spcPct val="100000"/>
              </a:lnSpc>
              <a:spcBef>
                <a:spcPts val="0"/>
              </a:spcBef>
              <a:spcAft>
                <a:spcPts val="0"/>
              </a:spcAft>
              <a:buNone/>
              <a:defRPr sz="1600">
                <a:latin typeface="Overpass Black"/>
                <a:ea typeface="Overpass Black"/>
                <a:cs typeface="Overpass Black"/>
                <a:sym typeface="Overpass Black"/>
              </a:defRPr>
            </a:lvl3pPr>
            <a:lvl4pPr lvl="3" rtl="0" algn="ctr">
              <a:lnSpc>
                <a:spcPct val="100000"/>
              </a:lnSpc>
              <a:spcBef>
                <a:spcPts val="0"/>
              </a:spcBef>
              <a:spcAft>
                <a:spcPts val="0"/>
              </a:spcAft>
              <a:buNone/>
              <a:defRPr sz="1600">
                <a:latin typeface="Overpass Black"/>
                <a:ea typeface="Overpass Black"/>
                <a:cs typeface="Overpass Black"/>
                <a:sym typeface="Overpass Black"/>
              </a:defRPr>
            </a:lvl4pPr>
            <a:lvl5pPr lvl="4" rtl="0" algn="ctr">
              <a:lnSpc>
                <a:spcPct val="100000"/>
              </a:lnSpc>
              <a:spcBef>
                <a:spcPts val="0"/>
              </a:spcBef>
              <a:spcAft>
                <a:spcPts val="0"/>
              </a:spcAft>
              <a:buNone/>
              <a:defRPr sz="1600">
                <a:latin typeface="Overpass Black"/>
                <a:ea typeface="Overpass Black"/>
                <a:cs typeface="Overpass Black"/>
                <a:sym typeface="Overpass Black"/>
              </a:defRPr>
            </a:lvl5pPr>
            <a:lvl6pPr lvl="5" rtl="0" algn="ctr">
              <a:lnSpc>
                <a:spcPct val="100000"/>
              </a:lnSpc>
              <a:spcBef>
                <a:spcPts val="0"/>
              </a:spcBef>
              <a:spcAft>
                <a:spcPts val="0"/>
              </a:spcAft>
              <a:buNone/>
              <a:defRPr sz="1600">
                <a:latin typeface="Overpass Black"/>
                <a:ea typeface="Overpass Black"/>
                <a:cs typeface="Overpass Black"/>
                <a:sym typeface="Overpass Black"/>
              </a:defRPr>
            </a:lvl6pPr>
            <a:lvl7pPr lvl="6" rtl="0" algn="ctr">
              <a:lnSpc>
                <a:spcPct val="100000"/>
              </a:lnSpc>
              <a:spcBef>
                <a:spcPts val="0"/>
              </a:spcBef>
              <a:spcAft>
                <a:spcPts val="0"/>
              </a:spcAft>
              <a:buNone/>
              <a:defRPr sz="1600">
                <a:latin typeface="Overpass Black"/>
                <a:ea typeface="Overpass Black"/>
                <a:cs typeface="Overpass Black"/>
                <a:sym typeface="Overpass Black"/>
              </a:defRPr>
            </a:lvl7pPr>
            <a:lvl8pPr lvl="7" rtl="0" algn="ctr">
              <a:lnSpc>
                <a:spcPct val="100000"/>
              </a:lnSpc>
              <a:spcBef>
                <a:spcPts val="0"/>
              </a:spcBef>
              <a:spcAft>
                <a:spcPts val="0"/>
              </a:spcAft>
              <a:buNone/>
              <a:defRPr sz="1600">
                <a:latin typeface="Overpass Black"/>
                <a:ea typeface="Overpass Black"/>
                <a:cs typeface="Overpass Black"/>
                <a:sym typeface="Overpass Black"/>
              </a:defRPr>
            </a:lvl8pPr>
            <a:lvl9pPr lvl="8" rtl="0" algn="ctr">
              <a:lnSpc>
                <a:spcPct val="100000"/>
              </a:lnSpc>
              <a:spcBef>
                <a:spcPts val="0"/>
              </a:spcBef>
              <a:spcAft>
                <a:spcPts val="0"/>
              </a:spcAft>
              <a:buNone/>
              <a:defRPr sz="1600">
                <a:latin typeface="Overpass Black"/>
                <a:ea typeface="Overpass Black"/>
                <a:cs typeface="Overpass Black"/>
                <a:sym typeface="Overpass Black"/>
              </a:defRPr>
            </a:lvl9pPr>
          </a:lstStyle>
          <a:p/>
        </p:txBody>
      </p:sp>
      <p:sp>
        <p:nvSpPr>
          <p:cNvPr id="1543" name="Google Shape;1543;p26"/>
          <p:cNvSpPr txBox="1"/>
          <p:nvPr>
            <p:ph idx="6" type="subTitle"/>
          </p:nvPr>
        </p:nvSpPr>
        <p:spPr>
          <a:xfrm>
            <a:off x="5875400" y="3429595"/>
            <a:ext cx="22860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1544" name="Google Shape;1544;p26"/>
          <p:cNvSpPr txBox="1"/>
          <p:nvPr>
            <p:ph hasCustomPrompt="1" type="title"/>
          </p:nvPr>
        </p:nvSpPr>
        <p:spPr>
          <a:xfrm>
            <a:off x="3450130"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5" name="Google Shape;1545;p26"/>
          <p:cNvSpPr txBox="1"/>
          <p:nvPr>
            <p:ph hasCustomPrompt="1" idx="7" type="title"/>
          </p:nvPr>
        </p:nvSpPr>
        <p:spPr>
          <a:xfrm>
            <a:off x="6087501"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6" name="Google Shape;1546;p26"/>
          <p:cNvSpPr txBox="1"/>
          <p:nvPr>
            <p:ph hasCustomPrompt="1" idx="8" type="title"/>
          </p:nvPr>
        </p:nvSpPr>
        <p:spPr>
          <a:xfrm>
            <a:off x="756125" y="2341726"/>
            <a:ext cx="1861800" cy="54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23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flipH="1" rot="-2343514">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84" name="Google Shape;1584;p26"/>
          <p:cNvPicPr preferRelativeResize="0"/>
          <p:nvPr/>
        </p:nvPicPr>
        <p:blipFill>
          <a:blip r:embed="rId3">
            <a:alphaModFix amt="74000"/>
          </a:blip>
          <a:stretch>
            <a:fillRect/>
          </a:stretch>
        </p:blipFill>
        <p:spPr>
          <a:xfrm flipH="1" rot="4990199">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flipH="1" rot="4990199">
            <a:off x="7307615" y="-922016"/>
            <a:ext cx="2894870" cy="2593321"/>
          </a:xfrm>
          <a:prstGeom prst="rect">
            <a:avLst/>
          </a:prstGeom>
          <a:noFill/>
          <a:ln>
            <a:noFill/>
          </a:ln>
        </p:spPr>
      </p:pic>
      <p:sp>
        <p:nvSpPr>
          <p:cNvPr id="1586" name="Google Shape;1586;p26"/>
          <p:cNvSpPr txBox="1"/>
          <p:nvPr>
            <p:ph idx="9"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587" name="Google Shape;1587;p26"/>
          <p:cNvSpPr/>
          <p:nvPr/>
        </p:nvSpPr>
        <p:spPr>
          <a:xfrm rot="-2136675">
            <a:off x="7291512" y="4066884"/>
            <a:ext cx="2264977" cy="2165734"/>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1588"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6" name="Google Shape;1626;p27"/>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27"/>
          <p:cNvSpPr txBox="1"/>
          <p:nvPr>
            <p:ph type="title"/>
          </p:nvPr>
        </p:nvSpPr>
        <p:spPr>
          <a:xfrm>
            <a:off x="732375" y="1618170"/>
            <a:ext cx="3839700" cy="6291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65" name="Google Shape;1665;p27"/>
          <p:cNvSpPr txBox="1"/>
          <p:nvPr>
            <p:ph idx="1" type="subTitle"/>
          </p:nvPr>
        </p:nvSpPr>
        <p:spPr>
          <a:xfrm>
            <a:off x="732375" y="2191200"/>
            <a:ext cx="7691700" cy="2031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666" name="Google Shape;1666;p27"/>
          <p:cNvSpPr txBox="1"/>
          <p:nvPr>
            <p:ph idx="2"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667" name="Google Shape;1667;p27"/>
          <p:cNvSpPr/>
          <p:nvPr/>
        </p:nvSpPr>
        <p:spPr>
          <a:xfrm rot="9899989">
            <a:off x="7836136" y="407263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668"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670" name="Google Shape;1670;p28"/>
          <p:cNvGrpSpPr/>
          <p:nvPr/>
        </p:nvGrpSpPr>
        <p:grpSpPr>
          <a:xfrm rot="-987768">
            <a:off x="7751817" y="-266278"/>
            <a:ext cx="1344359" cy="1995308"/>
            <a:chOff x="272875" y="1527563"/>
            <a:chExt cx="255950" cy="455000"/>
          </a:xfrm>
        </p:grpSpPr>
        <p:sp>
          <p:nvSpPr>
            <p:cNvPr id="1671" name="Google Shape;1671;p2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6" name="Google Shape;1706;p28"/>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08" name="Google Shape;1708;p28"/>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8"/>
          <p:cNvSpPr txBox="1"/>
          <p:nvPr>
            <p:ph type="title"/>
          </p:nvPr>
        </p:nvSpPr>
        <p:spPr>
          <a:xfrm>
            <a:off x="732375"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0" name="Google Shape;1710;p28"/>
          <p:cNvSpPr txBox="1"/>
          <p:nvPr>
            <p:ph idx="1" type="subTitle"/>
          </p:nvPr>
        </p:nvSpPr>
        <p:spPr>
          <a:xfrm>
            <a:off x="475175" y="2194825"/>
            <a:ext cx="4096800" cy="2490300"/>
          </a:xfrm>
          <a:prstGeom prst="rect">
            <a:avLst/>
          </a:prstGeom>
        </p:spPr>
        <p:txBody>
          <a:bodyPr anchorCtr="0" anchor="t" bIns="91425" lIns="91425" spcFirstLastPara="1" rIns="91425" wrap="square" tIns="91425">
            <a:noAutofit/>
          </a:bodyPr>
          <a:lstStyle>
            <a:lvl1pPr lvl="0" marR="5080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1" name="Google Shape;1711;p28"/>
          <p:cNvSpPr txBox="1"/>
          <p:nvPr>
            <p:ph idx="2" type="title"/>
          </p:nvPr>
        </p:nvSpPr>
        <p:spPr>
          <a:xfrm>
            <a:off x="4578150" y="1637495"/>
            <a:ext cx="3839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12" name="Google Shape;1712;p28"/>
          <p:cNvSpPr txBox="1"/>
          <p:nvPr>
            <p:ph idx="3" type="subTitle"/>
          </p:nvPr>
        </p:nvSpPr>
        <p:spPr>
          <a:xfrm>
            <a:off x="4578150" y="2194825"/>
            <a:ext cx="4096800" cy="249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400"/>
              <a:buChar char="●"/>
              <a:defRPr sz="12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13" name="Google Shape;1713;p28"/>
          <p:cNvSpPr txBox="1"/>
          <p:nvPr>
            <p:ph idx="4"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1714"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9"/>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9"/>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9"/>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9"/>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9"/>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9"/>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52" name="Google Shape;1752;p29"/>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9"/>
          <p:cNvSpPr txBox="1"/>
          <p:nvPr>
            <p:ph idx="1" type="subTitle"/>
          </p:nvPr>
        </p:nvSpPr>
        <p:spPr>
          <a:xfrm>
            <a:off x="724603" y="2240850"/>
            <a:ext cx="3181800" cy="12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Char char="●"/>
              <a:defRPr sz="1600"/>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756" name="Google Shape;1756;p29"/>
          <p:cNvSpPr txBox="1"/>
          <p:nvPr>
            <p:ph type="ctrTitle"/>
          </p:nvPr>
        </p:nvSpPr>
        <p:spPr>
          <a:xfrm>
            <a:off x="724603" y="1663050"/>
            <a:ext cx="31818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1757" name="Google Shape;1757;p29"/>
          <p:cNvSpPr/>
          <p:nvPr/>
        </p:nvSpPr>
        <p:spPr>
          <a:xfrm flipH="1" rot="-4340781">
            <a:off x="3518" y="-5268942"/>
            <a:ext cx="4623974" cy="725683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BLANK_1_1_1_1_1_1_2_1">
    <p:spTree>
      <p:nvGrpSpPr>
        <p:cNvPr id="1758"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0"/>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0"/>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0"/>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0"/>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0"/>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0"/>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0"/>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0"/>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0"/>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0"/>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0"/>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0"/>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0"/>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0"/>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0"/>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0"/>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0"/>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0"/>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0"/>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0"/>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0"/>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0"/>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0"/>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0"/>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0"/>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0"/>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0"/>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0"/>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0"/>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0"/>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0"/>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0"/>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0"/>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0"/>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0"/>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0"/>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0"/>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0"/>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0"/>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0"/>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30"/>
          <p:cNvSpPr txBox="1"/>
          <p:nvPr>
            <p:ph type="ctrTitle"/>
          </p:nvPr>
        </p:nvSpPr>
        <p:spPr>
          <a:xfrm>
            <a:off x="720000" y="540000"/>
            <a:ext cx="7704000" cy="135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36" name="Google Shape;1836;p30"/>
          <p:cNvSpPr txBox="1"/>
          <p:nvPr>
            <p:ph idx="1" type="subTitle"/>
          </p:nvPr>
        </p:nvSpPr>
        <p:spPr>
          <a:xfrm>
            <a:off x="720000" y="2603948"/>
            <a:ext cx="7704000" cy="96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37" name="Google Shape;1837;p30"/>
          <p:cNvSpPr txBox="1"/>
          <p:nvPr/>
        </p:nvSpPr>
        <p:spPr>
          <a:xfrm>
            <a:off x="2646000" y="3628979"/>
            <a:ext cx="3852000" cy="67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5">
                  <a:extLst>
                    <a:ext uri="{A12FA001-AC4F-418D-AE19-62706E023703}">
                      <ahyp:hlinkClr val="tx"/>
                    </a:ext>
                  </a:extLst>
                </a:hlinkClick>
              </a:rPr>
              <a:t>by Slidesgo,</a:t>
            </a:r>
            <a:r>
              <a:rPr b="1" lang="en" sz="1200">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b="1" lang="en" sz="1200">
                <a:solidFill>
                  <a:schemeClr val="dk2"/>
                </a:solidFill>
                <a:latin typeface="Open Sans"/>
                <a:ea typeface="Open Sans"/>
                <a:cs typeface="Open Sans"/>
                <a:sym typeface="Open Sans"/>
              </a:rPr>
              <a:t> </a:t>
            </a:r>
            <a:r>
              <a:rPr b="1" lang="en" sz="1200">
                <a:solidFill>
                  <a:schemeClr val="dk2"/>
                </a:solidFill>
                <a:uFill>
                  <a:noFill/>
                </a:uFill>
                <a:latin typeface="Open Sans"/>
                <a:ea typeface="Open Sans"/>
                <a:cs typeface="Open Sans"/>
                <a:sym typeface="Open Sans"/>
                <a:hlinkClick r:id="rId6">
                  <a:extLst>
                    <a:ext uri="{A12FA001-AC4F-418D-AE19-62706E023703}">
                      <ahyp:hlinkClr val="tx"/>
                    </a:ext>
                  </a:extLst>
                </a:hlinkClick>
              </a:rPr>
              <a:t>by Flaticon,</a:t>
            </a:r>
            <a:r>
              <a:rPr b="1" lang="en" sz="1200">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b="1" lang="en" sz="1200">
                <a:solidFill>
                  <a:schemeClr val="dk2"/>
                </a:solidFill>
                <a:uFill>
                  <a:noFill/>
                </a:uFill>
                <a:latin typeface="Open Sans"/>
                <a:ea typeface="Open Sans"/>
                <a:cs typeface="Open Sans"/>
                <a:sym typeface="Open Sans"/>
                <a:hlinkClick r:id="rId7">
                  <a:extLst>
                    <a:ext uri="{A12FA001-AC4F-418D-AE19-62706E023703}">
                      <ahyp:hlinkClr val="tx"/>
                    </a:ext>
                  </a:extLst>
                </a:hlinkClick>
              </a:rPr>
              <a:t>by Freepik</a:t>
            </a:r>
            <a:r>
              <a:rPr b="1" lang="en" sz="1200">
                <a:solidFill>
                  <a:schemeClr val="dk2"/>
                </a:solidFill>
                <a:latin typeface="Open Sans"/>
                <a:ea typeface="Open Sans"/>
                <a:cs typeface="Open Sans"/>
                <a:sym typeface="Open Sans"/>
              </a:rPr>
              <a:t> </a:t>
            </a:r>
            <a:endParaRPr b="1" sz="1200">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8" name="Shape 168"/>
        <p:cNvGrpSpPr/>
        <p:nvPr/>
      </p:nvGrpSpPr>
      <p:grpSpPr>
        <a:xfrm>
          <a:off x="0" y="0"/>
          <a:ext cx="0" cy="0"/>
          <a:chOff x="0" y="0"/>
          <a:chExt cx="0" cy="0"/>
        </a:xfrm>
      </p:grpSpPr>
      <p:sp>
        <p:nvSpPr>
          <p:cNvPr id="169" name="Google Shape;169;p4"/>
          <p:cNvSpPr txBox="1"/>
          <p:nvPr>
            <p:ph idx="1" type="body"/>
          </p:nvPr>
        </p:nvSpPr>
        <p:spPr>
          <a:xfrm>
            <a:off x="720000" y="1055850"/>
            <a:ext cx="7704000" cy="3513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sz="1200">
                <a:solidFill>
                  <a:srgbClr val="434343"/>
                </a:solidFill>
              </a:defRPr>
            </a:lvl1pPr>
            <a:lvl2pPr indent="-317500" lvl="1" marL="914400" rtl="0">
              <a:lnSpc>
                <a:spcPct val="100000"/>
              </a:lnSpc>
              <a:spcBef>
                <a:spcPts val="160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pic>
        <p:nvPicPr>
          <p:cNvPr id="170" name="Google Shape;170;p4"/>
          <p:cNvPicPr preferRelativeResize="0"/>
          <p:nvPr/>
        </p:nvPicPr>
        <p:blipFill>
          <a:blip r:embed="rId2">
            <a:alphaModFix amt="66000"/>
          </a:blip>
          <a:stretch>
            <a:fillRect/>
          </a:stretch>
        </p:blipFill>
        <p:spPr>
          <a:xfrm flipH="1" rot="1326165">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flipH="1" rot="5400000">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flipH="1" rot="5547182">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4"/>
          <p:cNvSpPr/>
          <p:nvPr/>
        </p:nvSpPr>
        <p:spPr>
          <a:xfrm rot="2491995">
            <a:off x="8061861" y="3895420"/>
            <a:ext cx="2265111" cy="2165862"/>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839"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1"/>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1"/>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1"/>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1"/>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1"/>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1"/>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1"/>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1"/>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1"/>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1"/>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1"/>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1"/>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1"/>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1"/>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1"/>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1"/>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1"/>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1"/>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1"/>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1"/>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1"/>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1"/>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1"/>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1"/>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1"/>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1"/>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1"/>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1"/>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1"/>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1"/>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1"/>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1"/>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1"/>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1"/>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1"/>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1"/>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1"/>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1"/>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1"/>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1"/>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6" name="Google Shape;1916;p31"/>
          <p:cNvSpPr/>
          <p:nvPr/>
        </p:nvSpPr>
        <p:spPr>
          <a:xfrm>
            <a:off x="5570568" y="-2413037"/>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1917"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2"/>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2"/>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2"/>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2"/>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2"/>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2"/>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2"/>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2"/>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2"/>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2"/>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2"/>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2"/>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2"/>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2"/>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2"/>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2"/>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2"/>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2"/>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2"/>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2"/>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2"/>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2"/>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2"/>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2"/>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2"/>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2"/>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2"/>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2"/>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2"/>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2"/>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2"/>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2"/>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2"/>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2"/>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55" name="Google Shape;1955;p32"/>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_1">
    <p:spTree>
      <p:nvGrpSpPr>
        <p:cNvPr id="1958"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flipH="1" rot="-2343514">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6" name="Google Shape;1996;p33"/>
          <p:cNvPicPr preferRelativeResize="0"/>
          <p:nvPr/>
        </p:nvPicPr>
        <p:blipFill>
          <a:blip r:embed="rId3">
            <a:alphaModFix amt="74000"/>
          </a:blip>
          <a:stretch>
            <a:fillRect/>
          </a:stretch>
        </p:blipFill>
        <p:spPr>
          <a:xfrm flipH="1" rot="-580980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_1">
    <p:spTree>
      <p:nvGrpSpPr>
        <p:cNvPr id="2034"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flipH="1" rot="1326165">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34"/>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flipH="1" rot="-9631575">
            <a:off x="-1503235" y="-1230424"/>
            <a:ext cx="2894874" cy="25933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4_1_1_2">
    <p:spTree>
      <p:nvGrpSpPr>
        <p:cNvPr id="2076"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flipH="1" rot="5399990">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4" name="Google Shape;2114;p35"/>
          <p:cNvPicPr preferRelativeResize="0"/>
          <p:nvPr/>
        </p:nvPicPr>
        <p:blipFill>
          <a:blip r:embed="rId3">
            <a:alphaModFix amt="74000"/>
          </a:blip>
          <a:stretch>
            <a:fillRect/>
          </a:stretch>
        </p:blipFill>
        <p:spPr>
          <a:xfrm flipH="1" rot="-10162003">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2" name="Shape 212"/>
        <p:cNvGrpSpPr/>
        <p:nvPr/>
      </p:nvGrpSpPr>
      <p:grpSpPr>
        <a:xfrm>
          <a:off x="0" y="0"/>
          <a:ext cx="0" cy="0"/>
          <a:chOff x="0" y="0"/>
          <a:chExt cx="0" cy="0"/>
        </a:xfrm>
      </p:grpSpPr>
      <p:sp>
        <p:nvSpPr>
          <p:cNvPr id="213" name="Google Shape;213;p5"/>
          <p:cNvSpPr txBox="1"/>
          <p:nvPr>
            <p:ph idx="1" type="subTitle"/>
          </p:nvPr>
        </p:nvSpPr>
        <p:spPr>
          <a:xfrm>
            <a:off x="1944337"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4" name="Google Shape;214;p5"/>
          <p:cNvSpPr txBox="1"/>
          <p:nvPr>
            <p:ph idx="2" type="subTitle"/>
          </p:nvPr>
        </p:nvSpPr>
        <p:spPr>
          <a:xfrm>
            <a:off x="1381688"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5" name="Google Shape;215;p5"/>
          <p:cNvSpPr txBox="1"/>
          <p:nvPr>
            <p:ph idx="3" type="subTitle"/>
          </p:nvPr>
        </p:nvSpPr>
        <p:spPr>
          <a:xfrm flipH="1">
            <a:off x="5667265" y="3168343"/>
            <a:ext cx="1532400" cy="479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b="1" sz="1600">
                <a:latin typeface="Josefin Sans"/>
                <a:ea typeface="Josefin Sans"/>
                <a:cs typeface="Josefin Sans"/>
                <a:sym typeface="Josefin Sans"/>
              </a:defRPr>
            </a:lvl1pPr>
            <a:lvl2pPr lvl="1" rtl="0" algn="ctr">
              <a:lnSpc>
                <a:spcPct val="100000"/>
              </a:lnSpc>
              <a:spcBef>
                <a:spcPts val="0"/>
              </a:spcBef>
              <a:spcAft>
                <a:spcPts val="0"/>
              </a:spcAft>
              <a:buNone/>
              <a:defRPr b="1" sz="1600">
                <a:latin typeface="Josefin Sans"/>
                <a:ea typeface="Josefin Sans"/>
                <a:cs typeface="Josefin Sans"/>
                <a:sym typeface="Josefin Sans"/>
              </a:defRPr>
            </a:lvl2pPr>
            <a:lvl3pPr lvl="2" rtl="0" algn="ctr">
              <a:lnSpc>
                <a:spcPct val="100000"/>
              </a:lnSpc>
              <a:spcBef>
                <a:spcPts val="0"/>
              </a:spcBef>
              <a:spcAft>
                <a:spcPts val="0"/>
              </a:spcAft>
              <a:buNone/>
              <a:defRPr b="1" sz="1600">
                <a:latin typeface="Josefin Sans"/>
                <a:ea typeface="Josefin Sans"/>
                <a:cs typeface="Josefin Sans"/>
                <a:sym typeface="Josefin Sans"/>
              </a:defRPr>
            </a:lvl3pPr>
            <a:lvl4pPr lvl="3" rtl="0" algn="ctr">
              <a:lnSpc>
                <a:spcPct val="100000"/>
              </a:lnSpc>
              <a:spcBef>
                <a:spcPts val="0"/>
              </a:spcBef>
              <a:spcAft>
                <a:spcPts val="0"/>
              </a:spcAft>
              <a:buNone/>
              <a:defRPr b="1" sz="1600">
                <a:latin typeface="Josefin Sans"/>
                <a:ea typeface="Josefin Sans"/>
                <a:cs typeface="Josefin Sans"/>
                <a:sym typeface="Josefin Sans"/>
              </a:defRPr>
            </a:lvl4pPr>
            <a:lvl5pPr lvl="4" rtl="0" algn="ctr">
              <a:lnSpc>
                <a:spcPct val="100000"/>
              </a:lnSpc>
              <a:spcBef>
                <a:spcPts val="0"/>
              </a:spcBef>
              <a:spcAft>
                <a:spcPts val="0"/>
              </a:spcAft>
              <a:buNone/>
              <a:defRPr b="1" sz="1600">
                <a:latin typeface="Josefin Sans"/>
                <a:ea typeface="Josefin Sans"/>
                <a:cs typeface="Josefin Sans"/>
                <a:sym typeface="Josefin Sans"/>
              </a:defRPr>
            </a:lvl5pPr>
            <a:lvl6pPr lvl="5" rtl="0" algn="ctr">
              <a:lnSpc>
                <a:spcPct val="100000"/>
              </a:lnSpc>
              <a:spcBef>
                <a:spcPts val="0"/>
              </a:spcBef>
              <a:spcAft>
                <a:spcPts val="0"/>
              </a:spcAft>
              <a:buNone/>
              <a:defRPr b="1" sz="1600">
                <a:latin typeface="Josefin Sans"/>
                <a:ea typeface="Josefin Sans"/>
                <a:cs typeface="Josefin Sans"/>
                <a:sym typeface="Josefin Sans"/>
              </a:defRPr>
            </a:lvl6pPr>
            <a:lvl7pPr lvl="6" rtl="0" algn="ctr">
              <a:lnSpc>
                <a:spcPct val="100000"/>
              </a:lnSpc>
              <a:spcBef>
                <a:spcPts val="0"/>
              </a:spcBef>
              <a:spcAft>
                <a:spcPts val="0"/>
              </a:spcAft>
              <a:buNone/>
              <a:defRPr b="1" sz="1600">
                <a:latin typeface="Josefin Sans"/>
                <a:ea typeface="Josefin Sans"/>
                <a:cs typeface="Josefin Sans"/>
                <a:sym typeface="Josefin Sans"/>
              </a:defRPr>
            </a:lvl7pPr>
            <a:lvl8pPr lvl="7" rtl="0" algn="ctr">
              <a:lnSpc>
                <a:spcPct val="100000"/>
              </a:lnSpc>
              <a:spcBef>
                <a:spcPts val="0"/>
              </a:spcBef>
              <a:spcAft>
                <a:spcPts val="0"/>
              </a:spcAft>
              <a:buNone/>
              <a:defRPr b="1" sz="1600">
                <a:latin typeface="Josefin Sans"/>
                <a:ea typeface="Josefin Sans"/>
                <a:cs typeface="Josefin Sans"/>
                <a:sym typeface="Josefin Sans"/>
              </a:defRPr>
            </a:lvl8pPr>
            <a:lvl9pPr lvl="8" rtl="0" algn="ctr">
              <a:lnSpc>
                <a:spcPct val="100000"/>
              </a:lnSpc>
              <a:spcBef>
                <a:spcPts val="0"/>
              </a:spcBef>
              <a:spcAft>
                <a:spcPts val="0"/>
              </a:spcAft>
              <a:buNone/>
              <a:defRPr b="1" sz="1600">
                <a:latin typeface="Josefin Sans"/>
                <a:ea typeface="Josefin Sans"/>
                <a:cs typeface="Josefin Sans"/>
                <a:sym typeface="Josefin Sans"/>
              </a:defRPr>
            </a:lvl9pPr>
          </a:lstStyle>
          <a:p/>
        </p:txBody>
      </p:sp>
      <p:sp>
        <p:nvSpPr>
          <p:cNvPr id="216" name="Google Shape;216;p5"/>
          <p:cNvSpPr txBox="1"/>
          <p:nvPr>
            <p:ph idx="4" type="subTitle"/>
          </p:nvPr>
        </p:nvSpPr>
        <p:spPr>
          <a:xfrm flipH="1">
            <a:off x="5104613" y="3559333"/>
            <a:ext cx="2657700" cy="10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4" name="Google Shape;254;p5"/>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5"/>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sp>
        <p:nvSpPr>
          <p:cNvPr id="295" name="Google Shape;295;p5"/>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flipH="1" rot="1326164">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flipH="1" rot="9368145">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6"/>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6"/>
          <p:cNvSpPr txBox="1"/>
          <p:nvPr>
            <p:ph type="title"/>
          </p:nvPr>
        </p:nvSpPr>
        <p:spPr>
          <a:xfrm>
            <a:off x="3566522" y="1727900"/>
            <a:ext cx="2028900" cy="17145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7" name="Shape 377"/>
        <p:cNvGrpSpPr/>
        <p:nvPr/>
      </p:nvGrpSpPr>
      <p:grpSpPr>
        <a:xfrm>
          <a:off x="0" y="0"/>
          <a:ext cx="0" cy="0"/>
          <a:chOff x="0" y="0"/>
          <a:chExt cx="0" cy="0"/>
        </a:xfrm>
      </p:grpSpPr>
      <p:sp>
        <p:nvSpPr>
          <p:cNvPr id="378" name="Google Shape;378;p7"/>
          <p:cNvSpPr txBox="1"/>
          <p:nvPr>
            <p:ph idx="1" type="subTitle"/>
          </p:nvPr>
        </p:nvSpPr>
        <p:spPr>
          <a:xfrm>
            <a:off x="720000" y="1475700"/>
            <a:ext cx="7704000" cy="265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79" name="Google Shape;379;p7"/>
          <p:cNvSpPr txBox="1"/>
          <p:nvPr>
            <p:ph type="ctrTitle"/>
          </p:nvPr>
        </p:nvSpPr>
        <p:spPr>
          <a:xfrm>
            <a:off x="736646" y="373025"/>
            <a:ext cx="76725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
              <a:buNone/>
              <a:defRPr/>
            </a:lvl1pPr>
            <a:lvl2pPr lvl="1" rtl="0" algn="ctr">
              <a:spcBef>
                <a:spcPts val="0"/>
              </a:spcBef>
              <a:spcAft>
                <a:spcPts val="0"/>
              </a:spcAft>
              <a:buSzPts val="800"/>
              <a:buNone/>
              <a:defRPr sz="800"/>
            </a:lvl2pPr>
            <a:lvl3pPr lvl="2" rtl="0" algn="ctr">
              <a:spcBef>
                <a:spcPts val="0"/>
              </a:spcBef>
              <a:spcAft>
                <a:spcPts val="0"/>
              </a:spcAft>
              <a:buSzPts val="800"/>
              <a:buNone/>
              <a:defRPr sz="800"/>
            </a:lvl3pPr>
            <a:lvl4pPr lvl="3" rtl="0" algn="ctr">
              <a:spcBef>
                <a:spcPts val="0"/>
              </a:spcBef>
              <a:spcAft>
                <a:spcPts val="0"/>
              </a:spcAft>
              <a:buSzPts val="800"/>
              <a:buNone/>
              <a:defRPr sz="800"/>
            </a:lvl4pPr>
            <a:lvl5pPr lvl="4" rtl="0" algn="ctr">
              <a:spcBef>
                <a:spcPts val="0"/>
              </a:spcBef>
              <a:spcAft>
                <a:spcPts val="0"/>
              </a:spcAft>
              <a:buSzPts val="800"/>
              <a:buNone/>
              <a:defRPr sz="800"/>
            </a:lvl5pPr>
            <a:lvl6pPr lvl="5" rtl="0" algn="ctr">
              <a:spcBef>
                <a:spcPts val="0"/>
              </a:spcBef>
              <a:spcAft>
                <a:spcPts val="0"/>
              </a:spcAft>
              <a:buSzPts val="800"/>
              <a:buNone/>
              <a:defRPr sz="800"/>
            </a:lvl6pPr>
            <a:lvl7pPr lvl="6" rtl="0" algn="ctr">
              <a:spcBef>
                <a:spcPts val="0"/>
              </a:spcBef>
              <a:spcAft>
                <a:spcPts val="0"/>
              </a:spcAft>
              <a:buSzPts val="800"/>
              <a:buNone/>
              <a:defRPr sz="800"/>
            </a:lvl7pPr>
            <a:lvl8pPr lvl="7" rtl="0" algn="ctr">
              <a:spcBef>
                <a:spcPts val="0"/>
              </a:spcBef>
              <a:spcAft>
                <a:spcPts val="0"/>
              </a:spcAft>
              <a:buSzPts val="800"/>
              <a:buNone/>
              <a:defRPr sz="800"/>
            </a:lvl8pPr>
            <a:lvl9pPr lvl="8" rtl="0" algn="ctr">
              <a:spcBef>
                <a:spcPts val="0"/>
              </a:spcBef>
              <a:spcAft>
                <a:spcPts val="0"/>
              </a:spcAft>
              <a:buSzPts val="800"/>
              <a:buNone/>
              <a:defRPr sz="800"/>
            </a:lvl9pPr>
          </a:lstStyle>
          <a:p/>
        </p:txBody>
      </p:sp>
      <p:pic>
        <p:nvPicPr>
          <p:cNvPr id="380" name="Google Shape;380;p7"/>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381" name="Google Shape;381;p7"/>
          <p:cNvGrpSpPr/>
          <p:nvPr/>
        </p:nvGrpSpPr>
        <p:grpSpPr>
          <a:xfrm rot="-987768">
            <a:off x="-414533" y="3230134"/>
            <a:ext cx="1344359" cy="1995308"/>
            <a:chOff x="272875" y="1527563"/>
            <a:chExt cx="255950" cy="455000"/>
          </a:xfrm>
        </p:grpSpPr>
        <p:sp>
          <p:nvSpPr>
            <p:cNvPr id="382" name="Google Shape;38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7" name="Google Shape;417;p7"/>
          <p:cNvPicPr preferRelativeResize="0"/>
          <p:nvPr/>
        </p:nvPicPr>
        <p:blipFill>
          <a:blip r:embed="rId3">
            <a:alphaModFix amt="74000"/>
          </a:blip>
          <a:stretch>
            <a:fillRect/>
          </a:stretch>
        </p:blipFill>
        <p:spPr>
          <a:xfrm flipH="1" rot="-1197527">
            <a:off x="8254668" y="3888189"/>
            <a:ext cx="2894871" cy="2593322"/>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420" name="Google Shape;420;p7"/>
          <p:cNvPicPr preferRelativeResize="0"/>
          <p:nvPr/>
        </p:nvPicPr>
        <p:blipFill>
          <a:blip r:embed="rId6">
            <a:alphaModFix amt="62000"/>
          </a:blip>
          <a:stretch>
            <a:fillRect/>
          </a:stretch>
        </p:blipFill>
        <p:spPr>
          <a:xfrm flipH="1" rot="6551349">
            <a:off x="7493893" y="-756657"/>
            <a:ext cx="2894870" cy="2593321"/>
          </a:xfrm>
          <a:prstGeom prst="rect">
            <a:avLst/>
          </a:prstGeom>
          <a:noFill/>
          <a:ln>
            <a:noFill/>
          </a:ln>
        </p:spPr>
      </p:pic>
      <p:grpSp>
        <p:nvGrpSpPr>
          <p:cNvPr id="421" name="Google Shape;421;p7"/>
          <p:cNvGrpSpPr/>
          <p:nvPr/>
        </p:nvGrpSpPr>
        <p:grpSpPr>
          <a:xfrm rot="8100046">
            <a:off x="8172668" y="-457651"/>
            <a:ext cx="1344367" cy="1995327"/>
            <a:chOff x="272875" y="1527563"/>
            <a:chExt cx="255950" cy="455000"/>
          </a:xfrm>
        </p:grpSpPr>
        <p:sp>
          <p:nvSpPr>
            <p:cNvPr id="422" name="Google Shape;422;p7"/>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7"/>
          <p:cNvSpPr/>
          <p:nvPr/>
        </p:nvSpPr>
        <p:spPr>
          <a:xfrm flipH="1" rot="-6477098">
            <a:off x="-3963735" y="-3524095"/>
            <a:ext cx="4623929" cy="7256942"/>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rot="-7689947">
            <a:off x="8072325" y="4598041"/>
            <a:ext cx="2264989" cy="2165745"/>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9"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flipH="1" rot="-10162003">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flipH="1" rot="10800000">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flipH="1" rot="-10162003">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a:off x="338275" y="1701963"/>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
            <p:cNvSpPr/>
            <p:nvPr/>
          </p:nvSpPr>
          <p:spPr>
            <a:xfrm>
              <a:off x="388050" y="1631363"/>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8"/>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a:off x="356275" y="1585363"/>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a:off x="360075" y="188016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
            <p:cNvSpPr/>
            <p:nvPr/>
          </p:nvSpPr>
          <p:spPr>
            <a:xfrm>
              <a:off x="445850" y="1622338"/>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
            <p:cNvSpPr/>
            <p:nvPr/>
          </p:nvSpPr>
          <p:spPr>
            <a:xfrm>
              <a:off x="418850" y="1542263"/>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39" name="Google Shape;539;p8"/>
          <p:cNvSpPr/>
          <p:nvPr/>
        </p:nvSpPr>
        <p:spPr>
          <a:xfrm flipH="1" rot="231922">
            <a:off x="-1189243" y="-3465582"/>
            <a:ext cx="4623938" cy="7256951"/>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0" name="Shape 540"/>
        <p:cNvGrpSpPr/>
        <p:nvPr/>
      </p:nvGrpSpPr>
      <p:grpSpPr>
        <a:xfrm>
          <a:off x="0" y="0"/>
          <a:ext cx="0" cy="0"/>
          <a:chOff x="0" y="0"/>
          <a:chExt cx="0" cy="0"/>
        </a:xfrm>
      </p:grpSpPr>
      <p:sp>
        <p:nvSpPr>
          <p:cNvPr id="541" name="Google Shape;541;p9"/>
          <p:cNvSpPr txBox="1"/>
          <p:nvPr>
            <p:ph idx="1" type="subTitle"/>
          </p:nvPr>
        </p:nvSpPr>
        <p:spPr>
          <a:xfrm flipH="1">
            <a:off x="5047900" y="2607067"/>
            <a:ext cx="3367800" cy="1063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542" name="Google Shape;542;p9"/>
          <p:cNvSpPr txBox="1"/>
          <p:nvPr>
            <p:ph type="ctrTitle"/>
          </p:nvPr>
        </p:nvSpPr>
        <p:spPr>
          <a:xfrm flipH="1">
            <a:off x="4571900" y="1697799"/>
            <a:ext cx="3860400" cy="934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rect b="b" l="l" r="r" t="t"/>
            <a:pathLst>
              <a:path extrusionOk="0" h="20404" w="21339">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rect b="b" l="l" r="r" t="t"/>
              <a:pathLst>
                <a:path extrusionOk="0" h="743" w="1063">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a:off x="366725" y="1787738"/>
              <a:ext cx="29875" cy="22300"/>
            </a:xfrm>
            <a:custGeom>
              <a:rect b="b" l="l" r="r" t="t"/>
              <a:pathLst>
                <a:path extrusionOk="0" h="892" w="1195">
                  <a:moveTo>
                    <a:pt x="607" y="1"/>
                  </a:moveTo>
                  <a:cubicBezTo>
                    <a:pt x="0" y="1"/>
                    <a:pt x="0" y="892"/>
                    <a:pt x="607" y="892"/>
                  </a:cubicBezTo>
                  <a:cubicBezTo>
                    <a:pt x="1194" y="892"/>
                    <a:pt x="1194" y="1"/>
                    <a:pt x="60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
            <p:cNvSpPr/>
            <p:nvPr/>
          </p:nvSpPr>
          <p:spPr>
            <a:xfrm>
              <a:off x="380450" y="1835613"/>
              <a:ext cx="9975" cy="8550"/>
            </a:xfrm>
            <a:custGeom>
              <a:rect b="b" l="l" r="r" t="t"/>
              <a:pathLst>
                <a:path extrusionOk="0" h="342" w="399">
                  <a:moveTo>
                    <a:pt x="209" y="1"/>
                  </a:moveTo>
                  <a:cubicBezTo>
                    <a:pt x="1" y="38"/>
                    <a:pt x="1" y="323"/>
                    <a:pt x="209" y="342"/>
                  </a:cubicBezTo>
                  <a:cubicBezTo>
                    <a:pt x="399" y="323"/>
                    <a:pt x="399" y="38"/>
                    <a:pt x="209"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416475" y="1837513"/>
              <a:ext cx="5700" cy="4750"/>
            </a:xfrm>
            <a:custGeom>
              <a:rect b="b" l="l" r="r" t="t"/>
              <a:pathLst>
                <a:path extrusionOk="0" h="190" w="228">
                  <a:moveTo>
                    <a:pt x="114" y="0"/>
                  </a:moveTo>
                  <a:cubicBezTo>
                    <a:pt x="0" y="19"/>
                    <a:pt x="0" y="171"/>
                    <a:pt x="114" y="190"/>
                  </a:cubicBezTo>
                  <a:cubicBezTo>
                    <a:pt x="228" y="171"/>
                    <a:pt x="228" y="19"/>
                    <a:pt x="11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415525" y="1877788"/>
              <a:ext cx="7600" cy="10675"/>
            </a:xfrm>
            <a:custGeom>
              <a:rect b="b" l="l" r="r" t="t"/>
              <a:pathLst>
                <a:path extrusionOk="0" h="427" w="304">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432600" y="1937038"/>
              <a:ext cx="10450" cy="8075"/>
            </a:xfrm>
            <a:custGeom>
              <a:rect b="b" l="l" r="r" t="t"/>
              <a:pathLst>
                <a:path extrusionOk="0" h="323" w="418">
                  <a:moveTo>
                    <a:pt x="209" y="0"/>
                  </a:moveTo>
                  <a:cubicBezTo>
                    <a:pt x="0" y="0"/>
                    <a:pt x="0" y="323"/>
                    <a:pt x="209" y="323"/>
                  </a:cubicBezTo>
                  <a:cubicBezTo>
                    <a:pt x="417" y="323"/>
                    <a:pt x="417" y="0"/>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452025" y="1974938"/>
              <a:ext cx="9500" cy="7150"/>
            </a:xfrm>
            <a:custGeom>
              <a:rect b="b" l="l" r="r" t="t"/>
              <a:pathLst>
                <a:path extrusionOk="0" h="286" w="380">
                  <a:moveTo>
                    <a:pt x="190" y="1"/>
                  </a:moveTo>
                  <a:cubicBezTo>
                    <a:pt x="0" y="1"/>
                    <a:pt x="0" y="285"/>
                    <a:pt x="190" y="285"/>
                  </a:cubicBezTo>
                  <a:cubicBezTo>
                    <a:pt x="379" y="285"/>
                    <a:pt x="379" y="1"/>
                    <a:pt x="19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472875" y="1918538"/>
              <a:ext cx="19925" cy="15200"/>
            </a:xfrm>
            <a:custGeom>
              <a:rect b="b" l="l" r="r" t="t"/>
              <a:pathLst>
                <a:path extrusionOk="0" h="608" w="797">
                  <a:moveTo>
                    <a:pt x="398" y="1"/>
                  </a:moveTo>
                  <a:cubicBezTo>
                    <a:pt x="0" y="1"/>
                    <a:pt x="0" y="608"/>
                    <a:pt x="398" y="608"/>
                  </a:cubicBezTo>
                  <a:cubicBezTo>
                    <a:pt x="797" y="608"/>
                    <a:pt x="797" y="1"/>
                    <a:pt x="398"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444900" y="1890113"/>
              <a:ext cx="16150" cy="11875"/>
            </a:xfrm>
            <a:custGeom>
              <a:rect b="b" l="l" r="r" t="t"/>
              <a:pathLst>
                <a:path extrusionOk="0" h="475" w="646">
                  <a:moveTo>
                    <a:pt x="323" y="1"/>
                  </a:moveTo>
                  <a:cubicBezTo>
                    <a:pt x="1" y="1"/>
                    <a:pt x="1" y="475"/>
                    <a:pt x="323" y="475"/>
                  </a:cubicBezTo>
                  <a:cubicBezTo>
                    <a:pt x="645" y="475"/>
                    <a:pt x="645"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398475" y="1905288"/>
              <a:ext cx="11875" cy="11400"/>
            </a:xfrm>
            <a:custGeom>
              <a:rect b="b" l="l" r="r" t="t"/>
              <a:pathLst>
                <a:path extrusionOk="0" h="456" w="475">
                  <a:moveTo>
                    <a:pt x="228" y="0"/>
                  </a:moveTo>
                  <a:cubicBezTo>
                    <a:pt x="0" y="57"/>
                    <a:pt x="0" y="398"/>
                    <a:pt x="228" y="455"/>
                  </a:cubicBezTo>
                  <a:cubicBezTo>
                    <a:pt x="474" y="398"/>
                    <a:pt x="474" y="57"/>
                    <a:pt x="22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454400" y="1849363"/>
              <a:ext cx="11850" cy="11400"/>
            </a:xfrm>
            <a:custGeom>
              <a:rect b="b" l="l" r="r" t="t"/>
              <a:pathLst>
                <a:path extrusionOk="0" h="456" w="474">
                  <a:moveTo>
                    <a:pt x="246" y="0"/>
                  </a:moveTo>
                  <a:cubicBezTo>
                    <a:pt x="0" y="57"/>
                    <a:pt x="0" y="398"/>
                    <a:pt x="246" y="455"/>
                  </a:cubicBezTo>
                  <a:cubicBezTo>
                    <a:pt x="474" y="398"/>
                    <a:pt x="474" y="57"/>
                    <a:pt x="24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428800" y="1830863"/>
              <a:ext cx="14725" cy="11400"/>
            </a:xfrm>
            <a:custGeom>
              <a:rect b="b" l="l" r="r" t="t"/>
              <a:pathLst>
                <a:path extrusionOk="0" h="456" w="589">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440175" y="1765463"/>
              <a:ext cx="18025" cy="14725"/>
            </a:xfrm>
            <a:custGeom>
              <a:rect b="b" l="l" r="r" t="t"/>
              <a:pathLst>
                <a:path extrusionOk="0" h="589" w="721">
                  <a:moveTo>
                    <a:pt x="361" y="1"/>
                  </a:moveTo>
                  <a:cubicBezTo>
                    <a:pt x="0" y="20"/>
                    <a:pt x="0" y="551"/>
                    <a:pt x="361" y="589"/>
                  </a:cubicBezTo>
                  <a:cubicBezTo>
                    <a:pt x="721" y="551"/>
                    <a:pt x="721" y="20"/>
                    <a:pt x="36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385200" y="1777313"/>
              <a:ext cx="15650" cy="13300"/>
            </a:xfrm>
            <a:custGeom>
              <a:rect b="b" l="l" r="r" t="t"/>
              <a:pathLst>
                <a:path extrusionOk="0" h="532" w="626">
                  <a:moveTo>
                    <a:pt x="323" y="1"/>
                  </a:moveTo>
                  <a:cubicBezTo>
                    <a:pt x="0" y="39"/>
                    <a:pt x="0" y="494"/>
                    <a:pt x="323" y="532"/>
                  </a:cubicBezTo>
                  <a:cubicBezTo>
                    <a:pt x="626" y="494"/>
                    <a:pt x="626" y="39"/>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399875" y="1703388"/>
              <a:ext cx="16150" cy="11875"/>
            </a:xfrm>
            <a:custGeom>
              <a:rect b="b" l="l" r="r" t="t"/>
              <a:pathLst>
                <a:path extrusionOk="0" h="475" w="646">
                  <a:moveTo>
                    <a:pt x="323" y="1"/>
                  </a:moveTo>
                  <a:cubicBezTo>
                    <a:pt x="1" y="1"/>
                    <a:pt x="1" y="474"/>
                    <a:pt x="323" y="474"/>
                  </a:cubicBezTo>
                  <a:cubicBezTo>
                    <a:pt x="646" y="474"/>
                    <a:pt x="646" y="1"/>
                    <a:pt x="32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354400" y="1709538"/>
              <a:ext cx="17550" cy="14250"/>
            </a:xfrm>
            <a:custGeom>
              <a:rect b="b" l="l" r="r" t="t"/>
              <a:pathLst>
                <a:path extrusionOk="0" h="570" w="702">
                  <a:moveTo>
                    <a:pt x="341" y="1"/>
                  </a:moveTo>
                  <a:cubicBezTo>
                    <a:pt x="0" y="20"/>
                    <a:pt x="0" y="532"/>
                    <a:pt x="341" y="570"/>
                  </a:cubicBezTo>
                  <a:cubicBezTo>
                    <a:pt x="702" y="532"/>
                    <a:pt x="702" y="20"/>
                    <a:pt x="34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369050" y="1615955"/>
              <a:ext cx="19450" cy="14250"/>
            </a:xfrm>
            <a:custGeom>
              <a:rect b="b" l="l" r="r" t="t"/>
              <a:pathLst>
                <a:path extrusionOk="0" h="570" w="778">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490635" y="1582215"/>
              <a:ext cx="17550" cy="13750"/>
            </a:xfrm>
            <a:custGeom>
              <a:rect b="b" l="l" r="r" t="t"/>
              <a:pathLst>
                <a:path extrusionOk="0" h="550" w="702">
                  <a:moveTo>
                    <a:pt x="360" y="0"/>
                  </a:moveTo>
                  <a:cubicBezTo>
                    <a:pt x="0" y="0"/>
                    <a:pt x="0" y="550"/>
                    <a:pt x="360" y="550"/>
                  </a:cubicBezTo>
                  <a:cubicBezTo>
                    <a:pt x="701" y="550"/>
                    <a:pt x="701" y="0"/>
                    <a:pt x="360"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297525" y="1637988"/>
              <a:ext cx="18975" cy="14725"/>
            </a:xfrm>
            <a:custGeom>
              <a:rect b="b" l="l" r="r" t="t"/>
              <a:pathLst>
                <a:path extrusionOk="0" h="589" w="759">
                  <a:moveTo>
                    <a:pt x="379" y="0"/>
                  </a:moveTo>
                  <a:cubicBezTo>
                    <a:pt x="0" y="0"/>
                    <a:pt x="0" y="588"/>
                    <a:pt x="379" y="588"/>
                  </a:cubicBezTo>
                  <a:cubicBezTo>
                    <a:pt x="759" y="588"/>
                    <a:pt x="759" y="0"/>
                    <a:pt x="37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438343" y="1487068"/>
              <a:ext cx="20875" cy="15675"/>
            </a:xfrm>
            <a:custGeom>
              <a:rect b="b" l="l" r="r" t="t"/>
              <a:pathLst>
                <a:path extrusionOk="0" h="627" w="835">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311750" y="1588238"/>
              <a:ext cx="12800" cy="9500"/>
            </a:xfrm>
            <a:custGeom>
              <a:rect b="b" l="l" r="r" t="t"/>
              <a:pathLst>
                <a:path extrusionOk="0" h="380" w="512">
                  <a:moveTo>
                    <a:pt x="265" y="0"/>
                  </a:moveTo>
                  <a:cubicBezTo>
                    <a:pt x="0" y="0"/>
                    <a:pt x="0" y="379"/>
                    <a:pt x="265" y="379"/>
                  </a:cubicBezTo>
                  <a:cubicBezTo>
                    <a:pt x="512" y="379"/>
                    <a:pt x="512" y="0"/>
                    <a:pt x="265"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285675" y="1574488"/>
              <a:ext cx="20400" cy="15175"/>
            </a:xfrm>
            <a:custGeom>
              <a:rect b="b" l="l" r="r" t="t"/>
              <a:pathLst>
                <a:path extrusionOk="0" h="607" w="816">
                  <a:moveTo>
                    <a:pt x="398" y="0"/>
                  </a:moveTo>
                  <a:cubicBezTo>
                    <a:pt x="0" y="0"/>
                    <a:pt x="0" y="607"/>
                    <a:pt x="398" y="607"/>
                  </a:cubicBezTo>
                  <a:cubicBezTo>
                    <a:pt x="816" y="607"/>
                    <a:pt x="816" y="0"/>
                    <a:pt x="39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354400" y="1551263"/>
              <a:ext cx="9975" cy="8550"/>
            </a:xfrm>
            <a:custGeom>
              <a:rect b="b" l="l" r="r" t="t"/>
              <a:pathLst>
                <a:path extrusionOk="0" h="342" w="399">
                  <a:moveTo>
                    <a:pt x="209" y="0"/>
                  </a:moveTo>
                  <a:cubicBezTo>
                    <a:pt x="0" y="38"/>
                    <a:pt x="0" y="323"/>
                    <a:pt x="209" y="342"/>
                  </a:cubicBezTo>
                  <a:cubicBezTo>
                    <a:pt x="398" y="323"/>
                    <a:pt x="398" y="38"/>
                    <a:pt x="209"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337800" y="1527563"/>
              <a:ext cx="13300" cy="11400"/>
            </a:xfrm>
            <a:custGeom>
              <a:rect b="b" l="l" r="r" t="t"/>
              <a:pathLst>
                <a:path extrusionOk="0" h="456" w="532">
                  <a:moveTo>
                    <a:pt x="266" y="1"/>
                  </a:moveTo>
                  <a:cubicBezTo>
                    <a:pt x="1" y="38"/>
                    <a:pt x="1" y="418"/>
                    <a:pt x="266" y="455"/>
                  </a:cubicBezTo>
                  <a:cubicBezTo>
                    <a:pt x="531" y="418"/>
                    <a:pt x="531" y="38"/>
                    <a:pt x="266"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272875" y="1700063"/>
              <a:ext cx="23250" cy="18050"/>
            </a:xfrm>
            <a:custGeom>
              <a:rect b="b" l="l" r="r" t="t"/>
              <a:pathLst>
                <a:path extrusionOk="0" h="722" w="930">
                  <a:moveTo>
                    <a:pt x="474" y="1"/>
                  </a:moveTo>
                  <a:cubicBezTo>
                    <a:pt x="0" y="1"/>
                    <a:pt x="0" y="721"/>
                    <a:pt x="474" y="721"/>
                  </a:cubicBezTo>
                  <a:cubicBezTo>
                    <a:pt x="929" y="721"/>
                    <a:pt x="929" y="1"/>
                    <a:pt x="474"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07000" y="1726138"/>
              <a:ext cx="3800" cy="3350"/>
            </a:xfrm>
            <a:custGeom>
              <a:rect b="b" l="l" r="r" t="t"/>
              <a:pathLst>
                <a:path extrusionOk="0" h="134" w="152">
                  <a:moveTo>
                    <a:pt x="76" y="0"/>
                  </a:moveTo>
                  <a:cubicBezTo>
                    <a:pt x="0" y="0"/>
                    <a:pt x="0" y="114"/>
                    <a:pt x="76" y="133"/>
                  </a:cubicBezTo>
                  <a:cubicBezTo>
                    <a:pt x="152" y="114"/>
                    <a:pt x="152" y="0"/>
                    <a:pt x="7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485200" y="1780638"/>
              <a:ext cx="18025" cy="13775"/>
            </a:xfrm>
            <a:custGeom>
              <a:rect b="b" l="l" r="r" t="t"/>
              <a:pathLst>
                <a:path extrusionOk="0" h="551" w="721">
                  <a:moveTo>
                    <a:pt x="360" y="1"/>
                  </a:moveTo>
                  <a:cubicBezTo>
                    <a:pt x="0" y="1"/>
                    <a:pt x="0" y="550"/>
                    <a:pt x="360" y="550"/>
                  </a:cubicBezTo>
                  <a:cubicBezTo>
                    <a:pt x="721" y="550"/>
                    <a:pt x="721" y="1"/>
                    <a:pt x="360"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02250" y="1829463"/>
              <a:ext cx="9500" cy="6175"/>
            </a:xfrm>
            <a:custGeom>
              <a:rect b="b" l="l" r="r" t="t"/>
              <a:pathLst>
                <a:path extrusionOk="0" h="247" w="38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504150" y="1867838"/>
              <a:ext cx="24675" cy="18975"/>
            </a:xfrm>
            <a:custGeom>
              <a:rect b="b" l="l" r="r" t="t"/>
              <a:pathLst>
                <a:path extrusionOk="0" h="759" w="987">
                  <a:moveTo>
                    <a:pt x="493" y="1"/>
                  </a:moveTo>
                  <a:cubicBezTo>
                    <a:pt x="1" y="1"/>
                    <a:pt x="1" y="759"/>
                    <a:pt x="493" y="759"/>
                  </a:cubicBezTo>
                  <a:cubicBezTo>
                    <a:pt x="986" y="759"/>
                    <a:pt x="986" y="1"/>
                    <a:pt x="493"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360075" y="1953883"/>
              <a:ext cx="20875" cy="17075"/>
            </a:xfrm>
            <a:custGeom>
              <a:rect b="b" l="l" r="r" t="t"/>
              <a:pathLst>
                <a:path extrusionOk="0" h="683" w="835">
                  <a:moveTo>
                    <a:pt x="418" y="0"/>
                  </a:moveTo>
                  <a:cubicBezTo>
                    <a:pt x="1" y="38"/>
                    <a:pt x="1" y="645"/>
                    <a:pt x="418" y="683"/>
                  </a:cubicBezTo>
                  <a:cubicBezTo>
                    <a:pt x="835" y="645"/>
                    <a:pt x="835" y="38"/>
                    <a:pt x="418"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319325" y="1860263"/>
              <a:ext cx="16125" cy="12350"/>
            </a:xfrm>
            <a:custGeom>
              <a:rect b="b" l="l" r="r" t="t"/>
              <a:pathLst>
                <a:path extrusionOk="0" h="494" w="645">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325475" y="1808138"/>
              <a:ext cx="15675" cy="11850"/>
            </a:xfrm>
            <a:custGeom>
              <a:rect b="b" l="l" r="r" t="t"/>
              <a:pathLst>
                <a:path extrusionOk="0" h="474" w="627">
                  <a:moveTo>
                    <a:pt x="304" y="0"/>
                  </a:moveTo>
                  <a:cubicBezTo>
                    <a:pt x="1" y="0"/>
                    <a:pt x="1" y="474"/>
                    <a:pt x="304" y="474"/>
                  </a:cubicBezTo>
                  <a:cubicBezTo>
                    <a:pt x="626" y="474"/>
                    <a:pt x="626" y="0"/>
                    <a:pt x="30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298950" y="1787738"/>
              <a:ext cx="8550" cy="7150"/>
            </a:xfrm>
            <a:custGeom>
              <a:rect b="b" l="l" r="r" t="t"/>
              <a:pathLst>
                <a:path extrusionOk="0" h="286" w="342">
                  <a:moveTo>
                    <a:pt x="171" y="1"/>
                  </a:moveTo>
                  <a:cubicBezTo>
                    <a:pt x="0" y="20"/>
                    <a:pt x="0" y="266"/>
                    <a:pt x="171" y="285"/>
                  </a:cubicBezTo>
                  <a:cubicBezTo>
                    <a:pt x="341" y="266"/>
                    <a:pt x="341" y="20"/>
                    <a:pt x="171"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94558" y="1560904"/>
              <a:ext cx="21825" cy="16625"/>
            </a:xfrm>
            <a:custGeom>
              <a:rect b="b" l="l" r="r" t="t"/>
              <a:pathLst>
                <a:path extrusionOk="0" h="665" w="873">
                  <a:moveTo>
                    <a:pt x="437" y="1"/>
                  </a:moveTo>
                  <a:cubicBezTo>
                    <a:pt x="1" y="1"/>
                    <a:pt x="1" y="664"/>
                    <a:pt x="437" y="664"/>
                  </a:cubicBezTo>
                  <a:cubicBezTo>
                    <a:pt x="873" y="664"/>
                    <a:pt x="873" y="1"/>
                    <a:pt x="437" y="1"/>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418850" y="1419395"/>
              <a:ext cx="23250" cy="18975"/>
            </a:xfrm>
            <a:custGeom>
              <a:rect b="b" l="l" r="r" t="t"/>
              <a:pathLst>
                <a:path extrusionOk="0" h="759" w="930">
                  <a:moveTo>
                    <a:pt x="474" y="0"/>
                  </a:moveTo>
                  <a:cubicBezTo>
                    <a:pt x="0" y="38"/>
                    <a:pt x="0" y="721"/>
                    <a:pt x="474" y="758"/>
                  </a:cubicBezTo>
                  <a:cubicBezTo>
                    <a:pt x="929" y="721"/>
                    <a:pt x="929" y="38"/>
                    <a:pt x="474" y="0"/>
                  </a:cubicBezTo>
                  <a:close/>
                </a:path>
              </a:pathLst>
            </a:custGeom>
            <a:solidFill>
              <a:srgbClr val="3C8D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2" name="Shape 582"/>
        <p:cNvGrpSpPr/>
        <p:nvPr/>
      </p:nvGrpSpPr>
      <p:grpSpPr>
        <a:xfrm>
          <a:off x="0" y="0"/>
          <a:ext cx="0" cy="0"/>
          <a:chOff x="0" y="0"/>
          <a:chExt cx="0" cy="0"/>
        </a:xfrm>
      </p:grpSpPr>
      <p:sp>
        <p:nvSpPr>
          <p:cNvPr id="583" name="Google Shape;583;p10"/>
          <p:cNvSpPr txBox="1"/>
          <p:nvPr>
            <p:ph type="title"/>
          </p:nvPr>
        </p:nvSpPr>
        <p:spPr>
          <a:xfrm>
            <a:off x="720000" y="3314050"/>
            <a:ext cx="7704000" cy="12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2.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indent="-317500" lvl="1" marL="914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212410103005@gmail.unej.ac.id" TargetMode="External"/><Relationship Id="rId4" Type="http://schemas.openxmlformats.org/officeDocument/2006/relationships/hyperlink" Target="mailto:212410103005@gmail.unej.ac.id" TargetMode="External"/><Relationship Id="rId5" Type="http://schemas.openxmlformats.org/officeDocument/2006/relationships/hyperlink" Target="mailto:212410103005@gmail.unej.ac.id" TargetMode="External"/><Relationship Id="rId6" Type="http://schemas.openxmlformats.org/officeDocument/2006/relationships/hyperlink" Target="mailto:212410103005@gmail.unej.ac.id" TargetMode="External"/><Relationship Id="rId7" Type="http://schemas.openxmlformats.org/officeDocument/2006/relationships/hyperlink" Target="mailto:212410103005@gmail.unej.a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pic>
        <p:nvPicPr>
          <p:cNvPr id="2121" name="Google Shape;2121;p36"/>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2" name="Google Shape;2122;p36"/>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3" name="Google Shape;2123;p36"/>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4" name="Google Shape;2124;p36"/>
          <p:cNvSpPr txBox="1"/>
          <p:nvPr>
            <p:ph type="ctrTitle"/>
          </p:nvPr>
        </p:nvSpPr>
        <p:spPr>
          <a:xfrm>
            <a:off x="567550" y="1935650"/>
            <a:ext cx="8103000" cy="12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Implementasi Multiprocessing pada Klasifikasi Data Anemia</a:t>
            </a:r>
            <a:endParaRPr sz="4000"/>
          </a:p>
        </p:txBody>
      </p:sp>
      <p:sp>
        <p:nvSpPr>
          <p:cNvPr id="2125" name="Google Shape;2125;p36"/>
          <p:cNvSpPr txBox="1"/>
          <p:nvPr>
            <p:ph idx="1" type="subTitle"/>
          </p:nvPr>
        </p:nvSpPr>
        <p:spPr>
          <a:xfrm>
            <a:off x="720000" y="3220225"/>
            <a:ext cx="7704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Kelompok 7</a:t>
            </a:r>
            <a:endParaRPr b="1"/>
          </a:p>
        </p:txBody>
      </p:sp>
      <p:sp>
        <p:nvSpPr>
          <p:cNvPr id="2126" name="Google Shape;2126;p36"/>
          <p:cNvSpPr/>
          <p:nvPr/>
        </p:nvSpPr>
        <p:spPr>
          <a:xfrm>
            <a:off x="-3657600" y="7305175"/>
            <a:ext cx="792600" cy="792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45"/>
          <p:cNvSpPr txBox="1"/>
          <p:nvPr>
            <p:ph idx="6" type="ctrTitle"/>
          </p:nvPr>
        </p:nvSpPr>
        <p:spPr>
          <a:xfrm>
            <a:off x="1360626" y="592100"/>
            <a:ext cx="555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METODE PENELITIAN</a:t>
            </a:r>
            <a:endParaRPr/>
          </a:p>
        </p:txBody>
      </p:sp>
      <p:sp>
        <p:nvSpPr>
          <p:cNvPr id="2202" name="Google Shape;2202;p45"/>
          <p:cNvSpPr txBox="1"/>
          <p:nvPr>
            <p:ph idx="5" type="subTitle"/>
          </p:nvPr>
        </p:nvSpPr>
        <p:spPr>
          <a:xfrm>
            <a:off x="995100" y="1749300"/>
            <a:ext cx="7153800" cy="2430900"/>
          </a:xfrm>
          <a:prstGeom prst="rect">
            <a:avLst/>
          </a:prstGeom>
        </p:spPr>
        <p:txBody>
          <a:bodyPr anchorCtr="0" anchor="ctr" bIns="91425" lIns="91425" spcFirstLastPara="1" rIns="91425" wrap="square" tIns="91425">
            <a:noAutofit/>
          </a:bodyPr>
          <a:lstStyle/>
          <a:p>
            <a:pPr indent="457200" lvl="0" marL="540000" rtl="0" algn="just">
              <a:lnSpc>
                <a:spcPct val="115000"/>
              </a:lnSpc>
              <a:spcBef>
                <a:spcPts val="0"/>
              </a:spcBef>
              <a:spcAft>
                <a:spcPts val="0"/>
              </a:spcAft>
              <a:buNone/>
            </a:pPr>
            <a:r>
              <a:rPr lang="en" sz="1200">
                <a:solidFill>
                  <a:srgbClr val="000000"/>
                </a:solidFill>
              </a:rPr>
              <a:t>Proses klasifikasi</a:t>
            </a:r>
            <a:r>
              <a:rPr i="1" lang="en" sz="1200">
                <a:solidFill>
                  <a:srgbClr val="000000"/>
                </a:solidFill>
              </a:rPr>
              <a:t> </a:t>
            </a:r>
            <a:r>
              <a:rPr lang="en" sz="1200">
                <a:solidFill>
                  <a:srgbClr val="000000"/>
                </a:solidFill>
              </a:rPr>
              <a:t>terhadap algoritma </a:t>
            </a:r>
            <a:r>
              <a:rPr i="1" lang="en" sz="1200">
                <a:solidFill>
                  <a:srgbClr val="000000"/>
                </a:solidFill>
              </a:rPr>
              <a:t>Random Forest </a:t>
            </a:r>
            <a:r>
              <a:rPr lang="en" sz="1200">
                <a:solidFill>
                  <a:srgbClr val="000000"/>
                </a:solidFill>
              </a:rPr>
              <a:t>memiliki beberapa tahapan tersendiri, di antaranya yaitu :</a:t>
            </a:r>
            <a:endParaRPr sz="1200">
              <a:solidFill>
                <a:srgbClr val="000000"/>
              </a:solidFill>
            </a:endParaRPr>
          </a:p>
          <a:p>
            <a:pPr indent="381000" lvl="0" marL="540000" rtl="0" algn="just">
              <a:lnSpc>
                <a:spcPct val="115000"/>
              </a:lnSpc>
              <a:spcBef>
                <a:spcPts val="0"/>
              </a:spcBef>
              <a:spcAft>
                <a:spcPts val="0"/>
              </a:spcAft>
              <a:buClr>
                <a:srgbClr val="000000"/>
              </a:buClr>
              <a:buSzPts val="1200"/>
              <a:buAutoNum type="alphaLcParenR"/>
            </a:pPr>
            <a:r>
              <a:rPr lang="en" sz="1200">
                <a:solidFill>
                  <a:srgbClr val="000000"/>
                </a:solidFill>
              </a:rPr>
              <a:t>Persiapan data </a:t>
            </a:r>
            <a:endParaRPr sz="1200">
              <a:solidFill>
                <a:srgbClr val="000000"/>
              </a:solidFill>
            </a:endParaRPr>
          </a:p>
          <a:p>
            <a:pPr indent="381000" lvl="0" marL="540000" rtl="0" algn="just">
              <a:lnSpc>
                <a:spcPct val="115000"/>
              </a:lnSpc>
              <a:spcBef>
                <a:spcPts val="0"/>
              </a:spcBef>
              <a:spcAft>
                <a:spcPts val="0"/>
              </a:spcAft>
              <a:buClr>
                <a:srgbClr val="000000"/>
              </a:buClr>
              <a:buSzPts val="1200"/>
              <a:buAutoNum type="alphaLcParenR"/>
            </a:pPr>
            <a:r>
              <a:rPr lang="en" sz="1200">
                <a:solidFill>
                  <a:srgbClr val="000000"/>
                </a:solidFill>
              </a:rPr>
              <a:t>Pembuatan algoritma model Random Forest </a:t>
            </a:r>
            <a:endParaRPr sz="1200">
              <a:solidFill>
                <a:srgbClr val="000000"/>
              </a:solidFill>
            </a:endParaRPr>
          </a:p>
          <a:p>
            <a:pPr indent="381000" lvl="0" marL="540000" rtl="0" algn="just">
              <a:lnSpc>
                <a:spcPct val="115000"/>
              </a:lnSpc>
              <a:spcBef>
                <a:spcPts val="0"/>
              </a:spcBef>
              <a:spcAft>
                <a:spcPts val="0"/>
              </a:spcAft>
              <a:buClr>
                <a:srgbClr val="000000"/>
              </a:buClr>
              <a:buSzPts val="1200"/>
              <a:buAutoNum type="alphaLcParenR"/>
            </a:pPr>
            <a:r>
              <a:rPr lang="en" sz="1200">
                <a:solidFill>
                  <a:srgbClr val="000000"/>
                </a:solidFill>
              </a:rPr>
              <a:t>Pembagian Data</a:t>
            </a:r>
            <a:endParaRPr sz="1200">
              <a:solidFill>
                <a:srgbClr val="000000"/>
              </a:solidFill>
            </a:endParaRPr>
          </a:p>
          <a:p>
            <a:pPr indent="381000" lvl="0" marL="540000" rtl="0" algn="just">
              <a:lnSpc>
                <a:spcPct val="115000"/>
              </a:lnSpc>
              <a:spcBef>
                <a:spcPts val="0"/>
              </a:spcBef>
              <a:spcAft>
                <a:spcPts val="0"/>
              </a:spcAft>
              <a:buClr>
                <a:srgbClr val="000000"/>
              </a:buClr>
              <a:buSzPts val="1200"/>
              <a:buAutoNum type="alphaLcParenR"/>
            </a:pPr>
            <a:r>
              <a:rPr lang="en" sz="1200">
                <a:solidFill>
                  <a:srgbClr val="000000"/>
                </a:solidFill>
              </a:rPr>
              <a:t>Pelatihan model</a:t>
            </a:r>
            <a:endParaRPr sz="1200">
              <a:solidFill>
                <a:srgbClr val="000000"/>
              </a:solidFill>
            </a:endParaRPr>
          </a:p>
          <a:p>
            <a:pPr indent="381000" lvl="0" marL="540000" rtl="0" algn="just">
              <a:lnSpc>
                <a:spcPct val="115000"/>
              </a:lnSpc>
              <a:spcBef>
                <a:spcPts val="0"/>
              </a:spcBef>
              <a:spcAft>
                <a:spcPts val="0"/>
              </a:spcAft>
              <a:buClr>
                <a:srgbClr val="000000"/>
              </a:buClr>
              <a:buSzPts val="1200"/>
              <a:buAutoNum type="alphaLcParenR"/>
            </a:pPr>
            <a:r>
              <a:rPr lang="en" sz="1200">
                <a:solidFill>
                  <a:srgbClr val="000000"/>
                </a:solidFill>
              </a:rPr>
              <a:t>Prediksi</a:t>
            </a:r>
            <a:endParaRPr sz="1200">
              <a:solidFill>
                <a:srgbClr val="000000"/>
              </a:solidFill>
            </a:endParaRPr>
          </a:p>
          <a:p>
            <a:pPr indent="381000" lvl="0" marL="540000" rtl="0" algn="just">
              <a:lnSpc>
                <a:spcPct val="115000"/>
              </a:lnSpc>
              <a:spcBef>
                <a:spcPts val="0"/>
              </a:spcBef>
              <a:spcAft>
                <a:spcPts val="0"/>
              </a:spcAft>
              <a:buClr>
                <a:srgbClr val="000000"/>
              </a:buClr>
              <a:buSzPts val="1200"/>
              <a:buAutoNum type="alphaLcParenR"/>
            </a:pPr>
            <a:r>
              <a:rPr lang="en" sz="1200">
                <a:solidFill>
                  <a:srgbClr val="000000"/>
                </a:solidFill>
              </a:rPr>
              <a:t>Evaluasi model</a:t>
            </a:r>
            <a:endParaRPr sz="1200">
              <a:solidFill>
                <a:srgbClr val="000000"/>
              </a:solidFill>
            </a:endParaRPr>
          </a:p>
          <a:p>
            <a:pPr indent="381000" lvl="0" marL="540000" rtl="0" algn="just">
              <a:lnSpc>
                <a:spcPct val="115000"/>
              </a:lnSpc>
              <a:spcBef>
                <a:spcPts val="0"/>
              </a:spcBef>
              <a:spcAft>
                <a:spcPts val="0"/>
              </a:spcAft>
              <a:buClr>
                <a:srgbClr val="000000"/>
              </a:buClr>
              <a:buSzPts val="1200"/>
              <a:buAutoNum type="alphaLcParenR"/>
            </a:pPr>
            <a:r>
              <a:rPr lang="en" sz="1200">
                <a:solidFill>
                  <a:srgbClr val="000000"/>
                </a:solidFill>
              </a:rPr>
              <a:t>Pengukuran performa</a:t>
            </a:r>
            <a:endParaRPr sz="1200">
              <a:solidFill>
                <a:srgbClr val="000000"/>
              </a:solidFill>
            </a:endParaRPr>
          </a:p>
          <a:p>
            <a:pPr indent="381000" lvl="0" marL="540000" rtl="0" algn="just">
              <a:lnSpc>
                <a:spcPct val="115000"/>
              </a:lnSpc>
              <a:spcBef>
                <a:spcPts val="0"/>
              </a:spcBef>
              <a:spcAft>
                <a:spcPts val="0"/>
              </a:spcAft>
              <a:buClr>
                <a:srgbClr val="000000"/>
              </a:buClr>
              <a:buSzPts val="1200"/>
              <a:buAutoNum type="alphaLcParenR"/>
            </a:pPr>
            <a:r>
              <a:rPr lang="en" sz="1200">
                <a:solidFill>
                  <a:srgbClr val="000000"/>
                </a:solidFill>
              </a:rPr>
              <a:t>Output hasil</a:t>
            </a:r>
            <a:endParaRPr sz="1200">
              <a:solidFill>
                <a:srgbClr val="000000"/>
              </a:solidFill>
            </a:endParaRPr>
          </a:p>
          <a:p>
            <a:pPr indent="0" lvl="0" marL="0" rtl="0" algn="ctr">
              <a:spcBef>
                <a:spcPts val="0"/>
              </a:spcBef>
              <a:spcAft>
                <a:spcPts val="0"/>
              </a:spcAft>
              <a:buNone/>
            </a:pPr>
            <a:r>
              <a:t/>
            </a:r>
            <a:endParaRPr/>
          </a:p>
        </p:txBody>
      </p:sp>
      <p:sp>
        <p:nvSpPr>
          <p:cNvPr id="2203" name="Google Shape;2203;p45"/>
          <p:cNvSpPr txBox="1"/>
          <p:nvPr>
            <p:ph idx="4" type="title"/>
          </p:nvPr>
        </p:nvSpPr>
        <p:spPr>
          <a:xfrm>
            <a:off x="916825" y="880625"/>
            <a:ext cx="3525900" cy="8925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Klasifikasi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46"/>
          <p:cNvSpPr txBox="1"/>
          <p:nvPr>
            <p:ph type="ctrTitle"/>
          </p:nvPr>
        </p:nvSpPr>
        <p:spPr>
          <a:xfrm>
            <a:off x="799375" y="1517975"/>
            <a:ext cx="7672500" cy="18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HASIL </a:t>
            </a:r>
            <a:endParaRPr/>
          </a:p>
          <a:p>
            <a:pPr indent="0" lvl="0" marL="0" rtl="0" algn="ctr">
              <a:spcBef>
                <a:spcPts val="0"/>
              </a:spcBef>
              <a:spcAft>
                <a:spcPts val="0"/>
              </a:spcAft>
              <a:buNone/>
            </a:pPr>
            <a:r>
              <a:rPr lang="en"/>
              <a:t>DAN </a:t>
            </a:r>
            <a:endParaRPr/>
          </a:p>
          <a:p>
            <a:pPr indent="0" lvl="0" marL="0" rtl="0" algn="ctr">
              <a:spcBef>
                <a:spcPts val="0"/>
              </a:spcBef>
              <a:spcAft>
                <a:spcPts val="0"/>
              </a:spcAft>
              <a:buNone/>
            </a:pPr>
            <a:r>
              <a:rPr lang="en"/>
              <a:t>PEMBAHASAN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47"/>
          <p:cNvSpPr txBox="1"/>
          <p:nvPr>
            <p:ph idx="9" type="ctrTitle"/>
          </p:nvPr>
        </p:nvSpPr>
        <p:spPr>
          <a:xfrm>
            <a:off x="735746" y="997025"/>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KESIMPULAN</a:t>
            </a:r>
            <a:endParaRPr/>
          </a:p>
        </p:txBody>
      </p:sp>
      <p:sp>
        <p:nvSpPr>
          <p:cNvPr id="2214" name="Google Shape;2214;p47"/>
          <p:cNvSpPr txBox="1"/>
          <p:nvPr>
            <p:ph idx="6" type="subTitle"/>
          </p:nvPr>
        </p:nvSpPr>
        <p:spPr>
          <a:xfrm>
            <a:off x="1122150" y="2005975"/>
            <a:ext cx="6899700" cy="2123400"/>
          </a:xfrm>
          <a:prstGeom prst="rect">
            <a:avLst/>
          </a:prstGeom>
        </p:spPr>
        <p:txBody>
          <a:bodyPr anchorCtr="0" anchor="t" bIns="91425" lIns="91425" spcFirstLastPara="1" rIns="91425" wrap="square" tIns="91425">
            <a:noAutofit/>
          </a:bodyPr>
          <a:lstStyle/>
          <a:p>
            <a:pPr indent="457200" lvl="0" marL="269999" rtl="0" algn="just">
              <a:lnSpc>
                <a:spcPct val="115000"/>
              </a:lnSpc>
              <a:spcBef>
                <a:spcPts val="0"/>
              </a:spcBef>
              <a:spcAft>
                <a:spcPts val="0"/>
              </a:spcAft>
              <a:buNone/>
            </a:pPr>
            <a:r>
              <a:rPr lang="en" sz="1200">
                <a:solidFill>
                  <a:srgbClr val="000000"/>
                </a:solidFill>
              </a:rPr>
              <a:t>Program mengimplementasikan klasifikasi menggunakan konsep multiprocessing dengan algoritma Random Forest pada dataset anemia. Algoritma RandomForestClassifier memiliki keunggulan performa yang baik dalam banyak kasus sehingga dapat melakukan pemrosesan data yang kompleks dan berdimensi tinggi. Proses klasifikasi dilakukan secara paralel sehingga efisiensi dapat meningkat. Penerapan multiprocessing dapat meningkatkan kecepatan pemrosesan dan kemungkinan penanganan dataset dalam jumlah yang lebih besar.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48"/>
          <p:cNvSpPr txBox="1"/>
          <p:nvPr>
            <p:ph type="ctrTitle"/>
          </p:nvPr>
        </p:nvSpPr>
        <p:spPr>
          <a:xfrm>
            <a:off x="735746" y="2282850"/>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Terima Kasih!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37"/>
          <p:cNvSpPr txBox="1"/>
          <p:nvPr>
            <p:ph idx="1" type="body"/>
          </p:nvPr>
        </p:nvSpPr>
        <p:spPr>
          <a:xfrm>
            <a:off x="2752800" y="1956200"/>
            <a:ext cx="3640200" cy="14955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AutoNum type="arabicPeriod"/>
            </a:pPr>
            <a:r>
              <a:rPr lang="en">
                <a:solidFill>
                  <a:srgbClr val="000000"/>
                </a:solidFill>
              </a:rPr>
              <a:t>Resti Ika Pertiwi	 	(</a:t>
            </a:r>
            <a:r>
              <a:rPr lang="en">
                <a:solidFill>
                  <a:srgbClr val="000000"/>
                </a:solidFill>
                <a:uFill>
                  <a:noFill/>
                </a:uFill>
                <a:hlinkClick r:id="rId3">
                  <a:extLst>
                    <a:ext uri="{A12FA001-AC4F-418D-AE19-62706E023703}">
                      <ahyp:hlinkClr val="tx"/>
                    </a:ext>
                  </a:extLst>
                </a:hlinkClick>
              </a:rPr>
              <a:t>212410103005</a:t>
            </a:r>
            <a:r>
              <a:rPr lang="en">
                <a:solidFill>
                  <a:srgbClr val="000000"/>
                </a:solidFill>
              </a:rPr>
              <a:t>)</a:t>
            </a:r>
            <a:endParaRPr>
              <a:solidFill>
                <a:srgbClr val="000000"/>
              </a:solidFill>
            </a:endParaRPr>
          </a:p>
          <a:p>
            <a:pPr indent="-317500" lvl="0" marL="457200" rtl="0" algn="just">
              <a:lnSpc>
                <a:spcPct val="115000"/>
              </a:lnSpc>
              <a:spcBef>
                <a:spcPts val="0"/>
              </a:spcBef>
              <a:spcAft>
                <a:spcPts val="0"/>
              </a:spcAft>
              <a:buSzPts val="1400"/>
              <a:buAutoNum type="arabicPeriod"/>
            </a:pPr>
            <a:r>
              <a:rPr lang="en">
                <a:solidFill>
                  <a:srgbClr val="000000"/>
                </a:solidFill>
              </a:rPr>
              <a:t>Siti Khoirun Nisak </a:t>
            </a:r>
            <a:r>
              <a:rPr baseline="30000" lang="en">
                <a:solidFill>
                  <a:srgbClr val="000000"/>
                </a:solidFill>
              </a:rPr>
              <a:t>	 	</a:t>
            </a:r>
            <a:r>
              <a:rPr lang="en">
                <a:solidFill>
                  <a:srgbClr val="000000"/>
                </a:solidFill>
                <a:uFill>
                  <a:noFill/>
                </a:uFill>
                <a:hlinkClick r:id="rId4">
                  <a:extLst>
                    <a:ext uri="{A12FA001-AC4F-418D-AE19-62706E023703}">
                      <ahyp:hlinkClr val="tx"/>
                    </a:ext>
                  </a:extLst>
                </a:hlinkClick>
              </a:rPr>
              <a:t>(212410103010</a:t>
            </a:r>
            <a:r>
              <a:rPr lang="en">
                <a:solidFill>
                  <a:srgbClr val="000000"/>
                </a:solidFill>
              </a:rPr>
              <a:t>)</a:t>
            </a:r>
            <a:endParaRPr>
              <a:solidFill>
                <a:srgbClr val="000000"/>
              </a:solidFill>
            </a:endParaRPr>
          </a:p>
          <a:p>
            <a:pPr indent="-317500" lvl="0" marL="457200" rtl="0" algn="just">
              <a:lnSpc>
                <a:spcPct val="115000"/>
              </a:lnSpc>
              <a:spcBef>
                <a:spcPts val="0"/>
              </a:spcBef>
              <a:spcAft>
                <a:spcPts val="0"/>
              </a:spcAft>
              <a:buSzPts val="1400"/>
              <a:buAutoNum type="arabicPeriod"/>
            </a:pPr>
            <a:r>
              <a:rPr lang="en">
                <a:solidFill>
                  <a:srgbClr val="000000"/>
                </a:solidFill>
              </a:rPr>
              <a:t>Sari Mumtahanah Sani	(</a:t>
            </a:r>
            <a:r>
              <a:rPr lang="en">
                <a:solidFill>
                  <a:srgbClr val="000000"/>
                </a:solidFill>
                <a:uFill>
                  <a:noFill/>
                </a:uFill>
                <a:hlinkClick r:id="rId5">
                  <a:extLst>
                    <a:ext uri="{A12FA001-AC4F-418D-AE19-62706E023703}">
                      <ahyp:hlinkClr val="tx"/>
                    </a:ext>
                  </a:extLst>
                </a:hlinkClick>
              </a:rPr>
              <a:t>212410103023</a:t>
            </a:r>
            <a:r>
              <a:rPr lang="en">
                <a:solidFill>
                  <a:srgbClr val="000000"/>
                </a:solidFill>
              </a:rPr>
              <a:t>)</a:t>
            </a:r>
            <a:endParaRPr>
              <a:solidFill>
                <a:srgbClr val="000000"/>
              </a:solidFill>
            </a:endParaRPr>
          </a:p>
          <a:p>
            <a:pPr indent="-317500" lvl="0" marL="457200" rtl="0" algn="just">
              <a:lnSpc>
                <a:spcPct val="115000"/>
              </a:lnSpc>
              <a:spcBef>
                <a:spcPts val="0"/>
              </a:spcBef>
              <a:spcAft>
                <a:spcPts val="0"/>
              </a:spcAft>
              <a:buSzPts val="1400"/>
              <a:buAutoNum type="arabicPeriod"/>
            </a:pPr>
            <a:r>
              <a:rPr lang="en">
                <a:solidFill>
                  <a:srgbClr val="000000"/>
                </a:solidFill>
              </a:rPr>
              <a:t>Nanda Ariba Althaf		(</a:t>
            </a:r>
            <a:r>
              <a:rPr lang="en">
                <a:solidFill>
                  <a:srgbClr val="000000"/>
                </a:solidFill>
                <a:uFill>
                  <a:noFill/>
                </a:uFill>
                <a:hlinkClick r:id="rId6">
                  <a:extLst>
                    <a:ext uri="{A12FA001-AC4F-418D-AE19-62706E023703}">
                      <ahyp:hlinkClr val="tx"/>
                    </a:ext>
                  </a:extLst>
                </a:hlinkClick>
              </a:rPr>
              <a:t>212410103032</a:t>
            </a:r>
            <a:r>
              <a:rPr lang="en">
                <a:solidFill>
                  <a:srgbClr val="000000"/>
                </a:solidFill>
              </a:rPr>
              <a:t>)</a:t>
            </a:r>
            <a:endParaRPr>
              <a:solidFill>
                <a:srgbClr val="000000"/>
              </a:solidFill>
            </a:endParaRPr>
          </a:p>
          <a:p>
            <a:pPr indent="-317500" lvl="0" marL="457200" rtl="0" algn="just">
              <a:lnSpc>
                <a:spcPct val="115000"/>
              </a:lnSpc>
              <a:spcBef>
                <a:spcPts val="0"/>
              </a:spcBef>
              <a:spcAft>
                <a:spcPts val="0"/>
              </a:spcAft>
              <a:buSzPts val="1400"/>
              <a:buAutoNum type="arabicPeriod"/>
            </a:pPr>
            <a:r>
              <a:rPr lang="en">
                <a:solidFill>
                  <a:srgbClr val="000000"/>
                </a:solidFill>
              </a:rPr>
              <a:t>Sofia Yuliana Manullang	(</a:t>
            </a:r>
            <a:r>
              <a:rPr lang="en">
                <a:solidFill>
                  <a:srgbClr val="000000"/>
                </a:solidFill>
                <a:uFill>
                  <a:noFill/>
                </a:uFill>
                <a:hlinkClick r:id="rId7">
                  <a:extLst>
                    <a:ext uri="{A12FA001-AC4F-418D-AE19-62706E023703}">
                      <ahyp:hlinkClr val="tx"/>
                    </a:ext>
                  </a:extLst>
                </a:hlinkClick>
              </a:rPr>
              <a:t>212410103069</a:t>
            </a:r>
            <a:r>
              <a:rPr lang="en"/>
              <a:t>)</a:t>
            </a:r>
            <a:endParaRPr/>
          </a:p>
        </p:txBody>
      </p:sp>
      <p:sp>
        <p:nvSpPr>
          <p:cNvPr id="2132" name="Google Shape;2132;p37"/>
          <p:cNvSpPr txBox="1"/>
          <p:nvPr>
            <p:ph type="ctrTitle"/>
          </p:nvPr>
        </p:nvSpPr>
        <p:spPr>
          <a:xfrm>
            <a:off x="799046" y="1050500"/>
            <a:ext cx="76725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ANGGOTA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38"/>
          <p:cNvSpPr txBox="1"/>
          <p:nvPr>
            <p:ph idx="21" type="ctrTitle"/>
          </p:nvPr>
        </p:nvSpPr>
        <p:spPr>
          <a:xfrm>
            <a:off x="720000" y="571124"/>
            <a:ext cx="77040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ISI</a:t>
            </a:r>
            <a:endParaRPr/>
          </a:p>
        </p:txBody>
      </p:sp>
      <p:pic>
        <p:nvPicPr>
          <p:cNvPr id="2138" name="Google Shape;2138;p38"/>
          <p:cNvPicPr preferRelativeResize="0"/>
          <p:nvPr/>
        </p:nvPicPr>
        <p:blipFill>
          <a:blip r:embed="rId3">
            <a:alphaModFix amt="64000"/>
          </a:blip>
          <a:stretch>
            <a:fillRect/>
          </a:stretch>
        </p:blipFill>
        <p:spPr>
          <a:xfrm>
            <a:off x="3294245" y="3365497"/>
            <a:ext cx="842174" cy="708408"/>
          </a:xfrm>
          <a:prstGeom prst="rect">
            <a:avLst/>
          </a:prstGeom>
          <a:noFill/>
          <a:ln>
            <a:noFill/>
          </a:ln>
        </p:spPr>
      </p:pic>
      <p:pic>
        <p:nvPicPr>
          <p:cNvPr id="2139" name="Google Shape;2139;p38"/>
          <p:cNvPicPr preferRelativeResize="0"/>
          <p:nvPr/>
        </p:nvPicPr>
        <p:blipFill>
          <a:blip r:embed="rId4">
            <a:alphaModFix amt="82000"/>
          </a:blip>
          <a:stretch>
            <a:fillRect/>
          </a:stretch>
        </p:blipFill>
        <p:spPr>
          <a:xfrm>
            <a:off x="759925" y="3365497"/>
            <a:ext cx="842174" cy="708408"/>
          </a:xfrm>
          <a:prstGeom prst="rect">
            <a:avLst/>
          </a:prstGeom>
          <a:noFill/>
          <a:ln>
            <a:noFill/>
          </a:ln>
        </p:spPr>
      </p:pic>
      <p:pic>
        <p:nvPicPr>
          <p:cNvPr id="2140" name="Google Shape;2140;p38"/>
          <p:cNvPicPr preferRelativeResize="0"/>
          <p:nvPr/>
        </p:nvPicPr>
        <p:blipFill>
          <a:blip r:embed="rId4">
            <a:alphaModFix amt="82000"/>
          </a:blip>
          <a:stretch>
            <a:fillRect/>
          </a:stretch>
        </p:blipFill>
        <p:spPr>
          <a:xfrm>
            <a:off x="5822947" y="3365497"/>
            <a:ext cx="842174" cy="708408"/>
          </a:xfrm>
          <a:prstGeom prst="rect">
            <a:avLst/>
          </a:prstGeom>
          <a:noFill/>
          <a:ln>
            <a:noFill/>
          </a:ln>
        </p:spPr>
      </p:pic>
      <p:pic>
        <p:nvPicPr>
          <p:cNvPr id="2141" name="Google Shape;2141;p38"/>
          <p:cNvPicPr preferRelativeResize="0"/>
          <p:nvPr/>
        </p:nvPicPr>
        <p:blipFill>
          <a:blip r:embed="rId3">
            <a:alphaModFix amt="64000"/>
          </a:blip>
          <a:stretch>
            <a:fillRect/>
          </a:stretch>
        </p:blipFill>
        <p:spPr>
          <a:xfrm>
            <a:off x="759925" y="1601697"/>
            <a:ext cx="842174" cy="708408"/>
          </a:xfrm>
          <a:prstGeom prst="rect">
            <a:avLst/>
          </a:prstGeom>
          <a:noFill/>
          <a:ln>
            <a:noFill/>
          </a:ln>
        </p:spPr>
      </p:pic>
      <p:pic>
        <p:nvPicPr>
          <p:cNvPr id="2142" name="Google Shape;2142;p38"/>
          <p:cNvPicPr preferRelativeResize="0"/>
          <p:nvPr/>
        </p:nvPicPr>
        <p:blipFill>
          <a:blip r:embed="rId3">
            <a:alphaModFix amt="64000"/>
          </a:blip>
          <a:stretch>
            <a:fillRect/>
          </a:stretch>
        </p:blipFill>
        <p:spPr>
          <a:xfrm>
            <a:off x="5822959" y="1601700"/>
            <a:ext cx="842174" cy="708400"/>
          </a:xfrm>
          <a:prstGeom prst="rect">
            <a:avLst/>
          </a:prstGeom>
          <a:noFill/>
          <a:ln>
            <a:noFill/>
          </a:ln>
        </p:spPr>
      </p:pic>
      <p:pic>
        <p:nvPicPr>
          <p:cNvPr id="2143" name="Google Shape;2143;p38"/>
          <p:cNvPicPr preferRelativeResize="0"/>
          <p:nvPr/>
        </p:nvPicPr>
        <p:blipFill>
          <a:blip r:embed="rId4">
            <a:alphaModFix amt="82000"/>
          </a:blip>
          <a:stretch>
            <a:fillRect/>
          </a:stretch>
        </p:blipFill>
        <p:spPr>
          <a:xfrm>
            <a:off x="3294234" y="1601697"/>
            <a:ext cx="842174" cy="708408"/>
          </a:xfrm>
          <a:prstGeom prst="rect">
            <a:avLst/>
          </a:prstGeom>
          <a:noFill/>
          <a:ln>
            <a:noFill/>
          </a:ln>
        </p:spPr>
      </p:pic>
      <p:sp>
        <p:nvSpPr>
          <p:cNvPr id="2144" name="Google Shape;2144;p38"/>
          <p:cNvSpPr txBox="1"/>
          <p:nvPr>
            <p:ph type="title"/>
          </p:nvPr>
        </p:nvSpPr>
        <p:spPr>
          <a:xfrm>
            <a:off x="3170031" y="3417401"/>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45" name="Google Shape;2145;p38"/>
          <p:cNvSpPr txBox="1"/>
          <p:nvPr>
            <p:ph idx="2" type="title"/>
          </p:nvPr>
        </p:nvSpPr>
        <p:spPr>
          <a:xfrm>
            <a:off x="5686543" y="3417401"/>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46" name="Google Shape;2146;p38"/>
          <p:cNvSpPr txBox="1"/>
          <p:nvPr>
            <p:ph idx="3" type="title"/>
          </p:nvPr>
        </p:nvSpPr>
        <p:spPr>
          <a:xfrm>
            <a:off x="5697526" y="1667000"/>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47" name="Google Shape;2147;p38"/>
          <p:cNvSpPr txBox="1"/>
          <p:nvPr>
            <p:ph idx="4" type="title"/>
          </p:nvPr>
        </p:nvSpPr>
        <p:spPr>
          <a:xfrm>
            <a:off x="637282" y="3444201"/>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48" name="Google Shape;2148;p38"/>
          <p:cNvSpPr txBox="1"/>
          <p:nvPr>
            <p:ph idx="5" type="title"/>
          </p:nvPr>
        </p:nvSpPr>
        <p:spPr>
          <a:xfrm>
            <a:off x="637282" y="1667000"/>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49" name="Google Shape;2149;p38"/>
          <p:cNvSpPr txBox="1"/>
          <p:nvPr>
            <p:ph idx="6" type="title"/>
          </p:nvPr>
        </p:nvSpPr>
        <p:spPr>
          <a:xfrm>
            <a:off x="3170031" y="1667000"/>
            <a:ext cx="1036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50" name="Google Shape;2150;p38"/>
          <p:cNvSpPr txBox="1"/>
          <p:nvPr>
            <p:ph idx="7" type="ctrTitle"/>
          </p:nvPr>
        </p:nvSpPr>
        <p:spPr>
          <a:xfrm>
            <a:off x="4160248" y="36239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Hasil dan Pembahasan</a:t>
            </a:r>
            <a:endParaRPr/>
          </a:p>
        </p:txBody>
      </p:sp>
      <p:sp>
        <p:nvSpPr>
          <p:cNvPr id="2151" name="Google Shape;2151;p38"/>
          <p:cNvSpPr txBox="1"/>
          <p:nvPr>
            <p:ph idx="8" type="ctrTitle"/>
          </p:nvPr>
        </p:nvSpPr>
        <p:spPr>
          <a:xfrm>
            <a:off x="6688381" y="35081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Kesimpulan</a:t>
            </a:r>
            <a:endParaRPr/>
          </a:p>
        </p:txBody>
      </p:sp>
      <p:sp>
        <p:nvSpPr>
          <p:cNvPr id="2152" name="Google Shape;2152;p38"/>
          <p:cNvSpPr txBox="1"/>
          <p:nvPr>
            <p:ph idx="13" type="ctrTitle"/>
          </p:nvPr>
        </p:nvSpPr>
        <p:spPr>
          <a:xfrm>
            <a:off x="6688650" y="17309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 of The Art</a:t>
            </a:r>
            <a:r>
              <a:rPr lang="en"/>
              <a:t> </a:t>
            </a:r>
            <a:endParaRPr/>
          </a:p>
        </p:txBody>
      </p:sp>
      <p:sp>
        <p:nvSpPr>
          <p:cNvPr id="2153" name="Google Shape;2153;p38"/>
          <p:cNvSpPr txBox="1"/>
          <p:nvPr>
            <p:ph idx="15" type="ctrTitle"/>
          </p:nvPr>
        </p:nvSpPr>
        <p:spPr>
          <a:xfrm>
            <a:off x="1632118" y="35843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Metode Penelitian</a:t>
            </a:r>
            <a:endParaRPr/>
          </a:p>
        </p:txBody>
      </p:sp>
      <p:sp>
        <p:nvSpPr>
          <p:cNvPr id="2154" name="Google Shape;2154;p38"/>
          <p:cNvSpPr txBox="1"/>
          <p:nvPr>
            <p:ph idx="17" type="ctrTitle"/>
          </p:nvPr>
        </p:nvSpPr>
        <p:spPr>
          <a:xfrm>
            <a:off x="1631843" y="171535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Abstrak</a:t>
            </a:r>
            <a:endParaRPr/>
          </a:p>
        </p:txBody>
      </p:sp>
      <p:sp>
        <p:nvSpPr>
          <p:cNvPr id="2155" name="Google Shape;2155;p38"/>
          <p:cNvSpPr txBox="1"/>
          <p:nvPr>
            <p:ph idx="19" type="ctrTitle"/>
          </p:nvPr>
        </p:nvSpPr>
        <p:spPr>
          <a:xfrm>
            <a:off x="4160243" y="1730900"/>
            <a:ext cx="1821000" cy="45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Pendahuluan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9" name="Shape 2159"/>
        <p:cNvGrpSpPr/>
        <p:nvPr/>
      </p:nvGrpSpPr>
      <p:grpSpPr>
        <a:xfrm>
          <a:off x="0" y="0"/>
          <a:ext cx="0" cy="0"/>
          <a:chOff x="0" y="0"/>
          <a:chExt cx="0" cy="0"/>
        </a:xfrm>
      </p:grpSpPr>
      <p:sp>
        <p:nvSpPr>
          <p:cNvPr id="2160" name="Google Shape;2160;p39"/>
          <p:cNvSpPr txBox="1"/>
          <p:nvPr>
            <p:ph idx="1" type="subTitle"/>
          </p:nvPr>
        </p:nvSpPr>
        <p:spPr>
          <a:xfrm>
            <a:off x="671450" y="1565550"/>
            <a:ext cx="6778200" cy="296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Anemia merupakan kondisi kesehatan yang ditandai dengan rendahnya kadar hemoglobin di dalam darah. Teknik penyajian data klasifikasi yang diolah dengan konsep multiprocessing dalam bahasa pemrograman Python. Penelitian ini dilakukan untuk meningkatkan efisiensi dan kecepatan klasifikasi data anemia. Dalam kasus ini data yang diolah adalah dataset anemia yang dimana ingin memprediksi ciri-ciri pengidap anemia. Hal tersebut menunjukkan bahwa dengan hemoglobin yang rendah, orang dominan mengidap anemia, tetapi tidak semua orang yang memiliki hemoglobin dibawah normal akan mengidap anemia dikarenakan adanya faktor lainnya.</a:t>
            </a:r>
            <a:endParaRPr/>
          </a:p>
        </p:txBody>
      </p:sp>
      <p:sp>
        <p:nvSpPr>
          <p:cNvPr id="2161" name="Google Shape;2161;p39"/>
          <p:cNvSpPr/>
          <p:nvPr/>
        </p:nvSpPr>
        <p:spPr>
          <a:xfrm>
            <a:off x="4566955" y="-2521549"/>
            <a:ext cx="4624024" cy="7256966"/>
          </a:xfrm>
          <a:custGeom>
            <a:rect b="b" l="l" r="r" t="t"/>
            <a:pathLst>
              <a:path extrusionOk="0" h="94461" w="55812">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9"/>
          <p:cNvSpPr txBox="1"/>
          <p:nvPr>
            <p:ph type="ctrTitle"/>
          </p:nvPr>
        </p:nvSpPr>
        <p:spPr>
          <a:xfrm>
            <a:off x="671450" y="992552"/>
            <a:ext cx="2604300" cy="5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ABSTRAK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40"/>
          <p:cNvSpPr txBox="1"/>
          <p:nvPr>
            <p:ph type="ctrTitle"/>
          </p:nvPr>
        </p:nvSpPr>
        <p:spPr>
          <a:xfrm flipH="1">
            <a:off x="4555300" y="351749"/>
            <a:ext cx="3860400" cy="93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PENDAHULUAN</a:t>
            </a:r>
            <a:endParaRPr/>
          </a:p>
        </p:txBody>
      </p:sp>
      <p:sp>
        <p:nvSpPr>
          <p:cNvPr id="2168" name="Google Shape;2168;p40"/>
          <p:cNvSpPr txBox="1"/>
          <p:nvPr/>
        </p:nvSpPr>
        <p:spPr>
          <a:xfrm>
            <a:off x="1256900" y="1381675"/>
            <a:ext cx="68472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Open Sans"/>
                <a:ea typeface="Open Sans"/>
                <a:cs typeface="Open Sans"/>
                <a:sym typeface="Open Sans"/>
              </a:rPr>
              <a:t>Anemia merupakan kondisi kesehatan yang ditandai dengan rendahnya kadar hemoglobin di dalam darah.  Kadar hemoglobin normal untuk pria dewasa sekitar 13,2 - 17,5 g/dL, wanita dewasa 11,6 - 15,5 g/dL, dan jika di bawah kadar normal dapat diidentifikasikan kemungkinan terkena anemia.</a:t>
            </a:r>
            <a:endParaRPr>
              <a:latin typeface="Open Sans"/>
              <a:ea typeface="Open Sans"/>
              <a:cs typeface="Open Sans"/>
              <a:sym typeface="Open Sans"/>
            </a:endParaRPr>
          </a:p>
          <a:p>
            <a:pPr indent="0" lvl="0" marL="0" rtl="0" algn="just">
              <a:spcBef>
                <a:spcPts val="0"/>
              </a:spcBef>
              <a:spcAft>
                <a:spcPts val="0"/>
              </a:spcAft>
              <a:buNone/>
            </a:pPr>
            <a:r>
              <a:t/>
            </a:r>
            <a:endParaRPr>
              <a:latin typeface="Open Sans"/>
              <a:ea typeface="Open Sans"/>
              <a:cs typeface="Open Sans"/>
              <a:sym typeface="Open Sans"/>
            </a:endParaRPr>
          </a:p>
          <a:p>
            <a:pPr indent="0" lvl="0" marL="0" rtl="0" algn="just">
              <a:spcBef>
                <a:spcPts val="0"/>
              </a:spcBef>
              <a:spcAft>
                <a:spcPts val="0"/>
              </a:spcAft>
              <a:buNone/>
            </a:pPr>
            <a:r>
              <a:rPr lang="en">
                <a:latin typeface="Open Sans"/>
                <a:ea typeface="Open Sans"/>
                <a:cs typeface="Open Sans"/>
                <a:sym typeface="Open Sans"/>
              </a:rPr>
              <a:t>Penelitian ini memiliki tujuan untuk melakukan klasifikasi terhadap dataset anemia dengan menggunakan dataset pada portal https://www.kaggle.com/datasets/biswaranjanrao/anemia-dataset. Dataset tersebut memiliki atribut berupa jenis kelamin, hemoglobin, MCH, MCHC, MCV, dan hasil.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41"/>
          <p:cNvSpPr txBox="1"/>
          <p:nvPr/>
        </p:nvSpPr>
        <p:spPr>
          <a:xfrm>
            <a:off x="586900" y="1201525"/>
            <a:ext cx="7916400" cy="342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Penelitian yang berfokus pada mengimplementasikan multiprocessing pada klasifikasi Anemia Dataset belum ada.</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Pembangunan Aplikasi Identifikasi Kesalahan Ketik Dokumen Berbahasa Indonesia Menggunakan Algoritma Jaro-Winkler Distance. Diteliti oleh Grelly Lucia Yovellia Londo, Yohanes Sigit Purnomo W.P., dan Martinus Maslim pada tahun 2020 di Yogyakarta.</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Klasifikasi Topik Twitter menggunakan Metode Random Forest dan Fitur Ekspansi Word2Vec. Diteliti oleh Rafly Ghazali Ramli dan Yuliant Sibaroni pada tahun 2022 di Bandung.</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Implementation of Multiprocessing and Multithreading for End Node Middleware Control on Internet of Things Devices. Diteliti oleh Iwan Kurnianto Wibowo, Adnan Rachmat Anom Besari, dan Muh. Rifqi Rizqullah pada tahun 2021 di Surabaya.</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Energy Efficient Multiprocessing Solo Mining Algorithms for Public Blockchain Systems. Diteliti oleh Zeeshan Raza, Irfan ul Haq, Muhammad Muneeb, dan Omair Shafiq pada tahun 2021 di Canada.</a:t>
            </a:r>
            <a:endParaRPr>
              <a:solidFill>
                <a:schemeClr val="dk2"/>
              </a:solidFill>
              <a:latin typeface="Open Sans"/>
              <a:ea typeface="Open Sans"/>
              <a:cs typeface="Open Sans"/>
              <a:sym typeface="Open Sans"/>
            </a:endParaRPr>
          </a:p>
        </p:txBody>
      </p:sp>
      <p:sp>
        <p:nvSpPr>
          <p:cNvPr id="2174" name="Google Shape;2174;p41"/>
          <p:cNvSpPr txBox="1"/>
          <p:nvPr>
            <p:ph type="ctrTitle"/>
          </p:nvPr>
        </p:nvSpPr>
        <p:spPr>
          <a:xfrm>
            <a:off x="1081496" y="373025"/>
            <a:ext cx="7672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STATE OF THE ART</a:t>
            </a:r>
            <a:endParaRPr>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42"/>
          <p:cNvSpPr txBox="1"/>
          <p:nvPr>
            <p:ph idx="6" type="ctrTitle"/>
          </p:nvPr>
        </p:nvSpPr>
        <p:spPr>
          <a:xfrm>
            <a:off x="512451" y="139500"/>
            <a:ext cx="555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METODE PENELITIAN</a:t>
            </a:r>
            <a:endParaRPr/>
          </a:p>
        </p:txBody>
      </p:sp>
      <p:sp>
        <p:nvSpPr>
          <p:cNvPr id="2180" name="Google Shape;2180;p42"/>
          <p:cNvSpPr txBox="1"/>
          <p:nvPr>
            <p:ph idx="4" type="title"/>
          </p:nvPr>
        </p:nvSpPr>
        <p:spPr>
          <a:xfrm>
            <a:off x="629125" y="982925"/>
            <a:ext cx="2907300" cy="4833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Pengumpulan Data</a:t>
            </a:r>
            <a:endParaRPr/>
          </a:p>
        </p:txBody>
      </p:sp>
      <p:sp>
        <p:nvSpPr>
          <p:cNvPr id="2181" name="Google Shape;2181;p42"/>
          <p:cNvSpPr txBox="1"/>
          <p:nvPr>
            <p:ph idx="5" type="subTitle"/>
          </p:nvPr>
        </p:nvSpPr>
        <p:spPr>
          <a:xfrm>
            <a:off x="512450" y="1466225"/>
            <a:ext cx="7971600" cy="89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 yang digunakan dalam penelitian implementasi multiprocessing pada klasifikasi data anemia adalah Anemia Dataset yang tersedia secara publik di Kaggle oleh BISWA RANJAN RAO</a:t>
            </a:r>
            <a:endParaRPr/>
          </a:p>
        </p:txBody>
      </p:sp>
      <p:pic>
        <p:nvPicPr>
          <p:cNvPr id="2182" name="Google Shape;2182;p42"/>
          <p:cNvPicPr preferRelativeResize="0"/>
          <p:nvPr/>
        </p:nvPicPr>
        <p:blipFill>
          <a:blip r:embed="rId3">
            <a:alphaModFix/>
          </a:blip>
          <a:stretch>
            <a:fillRect/>
          </a:stretch>
        </p:blipFill>
        <p:spPr>
          <a:xfrm>
            <a:off x="2109750" y="2160525"/>
            <a:ext cx="4580050" cy="298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43"/>
          <p:cNvSpPr txBox="1"/>
          <p:nvPr>
            <p:ph idx="6" type="ctrTitle"/>
          </p:nvPr>
        </p:nvSpPr>
        <p:spPr>
          <a:xfrm>
            <a:off x="1405201" y="256550"/>
            <a:ext cx="555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METODE PENELITIAN</a:t>
            </a:r>
            <a:endParaRPr/>
          </a:p>
        </p:txBody>
      </p:sp>
      <p:sp>
        <p:nvSpPr>
          <p:cNvPr id="2188" name="Google Shape;2188;p43"/>
          <p:cNvSpPr txBox="1"/>
          <p:nvPr>
            <p:ph idx="4" type="title"/>
          </p:nvPr>
        </p:nvSpPr>
        <p:spPr>
          <a:xfrm>
            <a:off x="997925" y="625875"/>
            <a:ext cx="3525900" cy="8925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Gambaran Sistem</a:t>
            </a:r>
            <a:endParaRPr/>
          </a:p>
        </p:txBody>
      </p:sp>
      <p:pic>
        <p:nvPicPr>
          <p:cNvPr id="2189" name="Google Shape;2189;p43"/>
          <p:cNvPicPr preferRelativeResize="0"/>
          <p:nvPr/>
        </p:nvPicPr>
        <p:blipFill>
          <a:blip r:embed="rId3">
            <a:alphaModFix/>
          </a:blip>
          <a:stretch>
            <a:fillRect/>
          </a:stretch>
        </p:blipFill>
        <p:spPr>
          <a:xfrm>
            <a:off x="2224575" y="1518375"/>
            <a:ext cx="4961875" cy="2727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44"/>
          <p:cNvSpPr txBox="1"/>
          <p:nvPr>
            <p:ph idx="6" type="ctrTitle"/>
          </p:nvPr>
        </p:nvSpPr>
        <p:spPr>
          <a:xfrm>
            <a:off x="1360626" y="1085550"/>
            <a:ext cx="5557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METODE PENELITIAN</a:t>
            </a:r>
            <a:endParaRPr/>
          </a:p>
        </p:txBody>
      </p:sp>
      <p:sp>
        <p:nvSpPr>
          <p:cNvPr id="2195" name="Google Shape;2195;p44"/>
          <p:cNvSpPr txBox="1"/>
          <p:nvPr>
            <p:ph idx="4" type="title"/>
          </p:nvPr>
        </p:nvSpPr>
        <p:spPr>
          <a:xfrm>
            <a:off x="890100" y="1663350"/>
            <a:ext cx="3525900" cy="8925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Klasifikasi</a:t>
            </a:r>
            <a:endParaRPr/>
          </a:p>
        </p:txBody>
      </p:sp>
      <p:sp>
        <p:nvSpPr>
          <p:cNvPr id="2196" name="Google Shape;2196;p44"/>
          <p:cNvSpPr txBox="1"/>
          <p:nvPr>
            <p:ph idx="5" type="subTitle"/>
          </p:nvPr>
        </p:nvSpPr>
        <p:spPr>
          <a:xfrm>
            <a:off x="1454725" y="2230675"/>
            <a:ext cx="7153800" cy="243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Proses klasifikasi merupakan suatu proses di mana suatu model pembelajaran mesin (machine learning) yang digunakan untuk memprediksi kelas atau label target berdasarkan fitur-fitur yang ada pada suatu data. Tujuan proses klasifikasi adalah untuk mengklasifikasikan atau mengelompokkan data ke dalam kategori atau kelas yang telah ditentukan sebelumnya.</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Pada penelitian kali ini,  algoritma Random Forest yang digunakan untuk klasifikasi.  Random Forest merupakan sebuah metode ensambel yang menggabungkan beberapa pohon keputusan (decision tree) secara paralel.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